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8"/>
  </p:notesMasterIdLst>
  <p:sldIdLst>
    <p:sldId id="1044" r:id="rId2"/>
    <p:sldId id="1116" r:id="rId3"/>
    <p:sldId id="1076" r:id="rId4"/>
    <p:sldId id="1111" r:id="rId5"/>
    <p:sldId id="1112" r:id="rId6"/>
    <p:sldId id="1117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86429" autoAdjust="0"/>
  </p:normalViewPr>
  <p:slideViewPr>
    <p:cSldViewPr>
      <p:cViewPr varScale="1">
        <p:scale>
          <a:sx n="146" d="100"/>
          <a:sy n="146" d="100"/>
        </p:scale>
        <p:origin x="88" y="13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2026-02-25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2026-02-25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2026-02-25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2026-02-25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2026-02-25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2026-02-25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2026-02-25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2026-02-25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2026-02-25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2026-02-25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2026-02-25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2026-02-25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2026-02-25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8468694-DB5F-45AC-9689-C0B1D1AC59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610781"/>
            <a:ext cx="8963827" cy="3921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39EA444-B5AC-4287-A43B-C8D1564897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000125"/>
            <a:ext cx="6705600" cy="3143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211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COVERAGE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8E338D1-B1E0-4AD5-B918-451E1936B61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739" y="380537"/>
            <a:ext cx="6010522" cy="4629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116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5C1732-A3F1-E835-B107-39F289B31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F8F787-FAF3-C8E9-E531-EE9410863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A722EF1-0A6D-43CB-B5C5-5CE5B46C53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687" y="233796"/>
            <a:ext cx="6070627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430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5C1732-A3F1-E835-B107-39F289B31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F8F787-FAF3-C8E9-E531-EE9410863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DFD7982-9EC3-443F-BC2E-E769843C61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687" y="233796"/>
            <a:ext cx="6070627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054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5C1732-A3F1-E835-B107-39F289B31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F8F787-FAF3-C8E9-E531-EE9410863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F98BEA0-D7E9-49F3-B345-567EE8162A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687" y="233796"/>
            <a:ext cx="6070627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5499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35071</TotalTime>
  <Words>9</Words>
  <Application>Microsoft Office PowerPoint</Application>
  <PresentationFormat>On-screen Show (16:9)</PresentationFormat>
  <Paragraphs>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ACER NITRO</cp:lastModifiedBy>
  <cp:revision>3105</cp:revision>
  <dcterms:created xsi:type="dcterms:W3CDTF">2009-02-17T08:29:48Z</dcterms:created>
  <dcterms:modified xsi:type="dcterms:W3CDTF">2026-02-26T06:43:37Z</dcterms:modified>
</cp:coreProperties>
</file>