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130" r:id="rId3"/>
    <p:sldId id="1132" r:id="rId4"/>
    <p:sldId id="1133" r:id="rId5"/>
    <p:sldId id="1134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88" y="1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2026-01-07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2026-01-07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2026-01-07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2026-01-07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2026-01-07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2026-01-07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2026-01-07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2026-01-07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2026-01-07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2026-01-07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2026-01-07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2026-01-07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2026-01-07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A426502-E4BA-4483-8AF7-EF288CFEC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313725"/>
              </p:ext>
            </p:extLst>
          </p:nvPr>
        </p:nvGraphicFramePr>
        <p:xfrm>
          <a:off x="1295400" y="666748"/>
          <a:ext cx="6493566" cy="3429002"/>
        </p:xfrm>
        <a:graphic>
          <a:graphicData uri="http://schemas.openxmlformats.org/drawingml/2006/table">
            <a:tbl>
              <a:tblPr/>
              <a:tblGrid>
                <a:gridCol w="3650170">
                  <a:extLst>
                    <a:ext uri="{9D8B030D-6E8A-4147-A177-3AD203B41FA5}">
                      <a16:colId xmlns:a16="http://schemas.microsoft.com/office/drawing/2014/main" val="961147665"/>
                    </a:ext>
                  </a:extLst>
                </a:gridCol>
                <a:gridCol w="610002">
                  <a:extLst>
                    <a:ext uri="{9D8B030D-6E8A-4147-A177-3AD203B41FA5}">
                      <a16:colId xmlns:a16="http://schemas.microsoft.com/office/drawing/2014/main" val="3806481661"/>
                    </a:ext>
                  </a:extLst>
                </a:gridCol>
                <a:gridCol w="610002">
                  <a:extLst>
                    <a:ext uri="{9D8B030D-6E8A-4147-A177-3AD203B41FA5}">
                      <a16:colId xmlns:a16="http://schemas.microsoft.com/office/drawing/2014/main" val="1757027553"/>
                    </a:ext>
                  </a:extLst>
                </a:gridCol>
                <a:gridCol w="610002">
                  <a:extLst>
                    <a:ext uri="{9D8B030D-6E8A-4147-A177-3AD203B41FA5}">
                      <a16:colId xmlns:a16="http://schemas.microsoft.com/office/drawing/2014/main" val="1053127635"/>
                    </a:ext>
                  </a:extLst>
                </a:gridCol>
                <a:gridCol w="610002">
                  <a:extLst>
                    <a:ext uri="{9D8B030D-6E8A-4147-A177-3AD203B41FA5}">
                      <a16:colId xmlns:a16="http://schemas.microsoft.com/office/drawing/2014/main" val="3391984207"/>
                    </a:ext>
                  </a:extLst>
                </a:gridCol>
                <a:gridCol w="403388">
                  <a:extLst>
                    <a:ext uri="{9D8B030D-6E8A-4147-A177-3AD203B41FA5}">
                      <a16:colId xmlns:a16="http://schemas.microsoft.com/office/drawing/2014/main" val="3656621469"/>
                    </a:ext>
                  </a:extLst>
                </a:gridCol>
              </a:tblGrid>
              <a:tr h="1277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2x36mers unique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6331631"/>
                  </a:ext>
                </a:extLst>
              </a:tr>
              <a:tr h="404665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    reads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Complexity </a:t>
                      </a:r>
                    </a:p>
                  </a:txBody>
                  <a:tcPr marL="4733" marR="4733" marT="4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Fraction aligned</a:t>
                      </a:r>
                    </a:p>
                  </a:txBody>
                  <a:tcPr marL="4733" marR="4733" marT="4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142773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2026-01-03-MS251125L01_exp251028_RPE1_ChIP_1_INPUT_DMSO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930,257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105,056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7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868378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2026-01-03-MS251125L01_exp251028_RPE1_ChIP_1_INPUT_DMSO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930,257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1,439,014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D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586529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2026-01-03-MS251125L02_exp251028_RPE1_ChIP_1_INPUT_TPL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1,324,465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127,818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79301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2026-01-03-MS251125L02_exp251028_RPE1_ChIP_1_INPUT_TPL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1,324,465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2,078,886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B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659884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2026-01-03-MS251125L03_exp251111_RPE1_ChIP_2_INPUT_DMSO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1,014,184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110,564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7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796502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2026-01-03-MS251125L03_exp251111_RPE1_ChIP_2_INPUT_DMSO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1,014,184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1,565,960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D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683462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2026-01-03-MS251125L04_exp251111_RPE1_ChIP_2_INPUT_TPL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1,223,023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142,802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679301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2026-01-03-MS251125L04_exp251111_RPE1_ChIP_2_INPUT_TPL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1,223,023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1,894,526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D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126921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2026-01-03-MS251125L05_exp251028_RPE1_ChIP_1_ChIP_RNAPII_DMSO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14,789,394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1,872,002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6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388819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2026-01-03-MS251125L05_exp251028_RPE1_ChIP_1_ChIP_RNAPII_DMSO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14,789,394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22,895,858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D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769817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2026-01-03-MS251125L06_exp251028_RPE1_ChIP_1_ChIP_RNAPII_TPL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11,512,870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1,289,398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7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0327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2026-01-03-MS251125L06_exp251028_RPE1_ChIP_1_ChIP_RNAPII_TPL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11,512,870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17,196,000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1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432810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2026-01-03-MS251125L07_exp251028_RPE1_ChIP_1_ChIP_S2P_DMSO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11,204,377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1,432,144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6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332403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2026-01-03-MS251125L07_exp251028_RPE1_ChIP_1_ChIP_S2P_DMSO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11,204,377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17,134,508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E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541944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2026-01-03-MS251125L08_exp251028_RPE1_ChIP_1_ChIP_S2P_TPL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11,724,369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2,119,054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0.09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2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15293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2026-01-03-MS251125L08_exp251028_RPE1_ChIP_1_ChIP_S2P_TPL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11,724,369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16,648,492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6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416037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2026-01-03-MS251125L09_exp251111_RPE1_ChIP_2_ChIP_S2P_DMSO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11,248,866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1,245,718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7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034584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2026-01-03-MS251125L09_exp251111_RPE1_ChIP_2_ChIP_S2P_DMSO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11,248,866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16,810,892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1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806959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2026-01-03-MS251125L10_exp251111_RPE1_ChIP_2_ChIP_S2P_TPL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11,671,219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2,170,716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0.09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2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464068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2026-01-03-MS251125L10_exp251111_RPE1_ChIP_2_ChIP_S2P_TPL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11,671,219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16,396,268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0.70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85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049769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2026-01-03-MS251125L11_exp251111_RPE1_ChIP_2_ChIP_S5P_DMSO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13,459,803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1,879,578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0.07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717919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2026-01-03-MS251125L11_exp251111_RPE1_ChIP_2_ChIP_S5P_DMSO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13,459,803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19,518,790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4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789405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2026-01-03-MS251125L12_exp251111_RPE1_ChIP_2_ChIP_S5P_TPL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11,401,091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2,881,390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0.13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D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199155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2026-01-03-MS251125L12_exp251111_RPE1_ChIP_2_ChIP_S5P_TPL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11,401,091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13,724,430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 dirty="0">
                          <a:effectLst/>
                          <a:latin typeface="Arial" panose="020B0604020202020204" pitchFamily="34" charset="0"/>
                        </a:rPr>
                        <a:t>0.60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A6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031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C0310-535F-A9FF-7FCA-6EF85EF15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035136-59B7-BA52-EFC8-7E0C6920B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0D88E21-3ED6-E6FF-01F5-F152358E5956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METAGENE PROFILES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4F22DA-5C84-4D58-A10B-AE754A39FA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502" y="471759"/>
            <a:ext cx="7038996" cy="453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341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2983D-2B96-2F22-FB73-B46EB302D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2D9AE6-51D4-CCB9-1BBC-65A542857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4E6D341-887E-85E4-5182-91B56D8727B0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METAGENE PROFILES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27C846-B758-47EA-AEFA-3468C171A0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60" y="433589"/>
            <a:ext cx="7180480" cy="462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997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10104-A1E4-BF64-54C5-1358951CF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87C4B7-92EB-BE79-C2ED-CE40992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E62DB49-316E-707F-F20E-CA8F145BEB8E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METAGENE PROFILES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350326-385C-4D77-A95F-A7B5706BCA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07" y="426375"/>
            <a:ext cx="7109386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054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33679-A3FE-7264-0A0A-62ED42F4C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CD1753-AF2C-18C4-63A0-8DB357BD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75C166A-9AEF-6FD3-2E54-F061265E59E6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METAGENE PROFILES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518DD0-716D-49DD-A97C-69E5E8D3F4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399" y="433589"/>
            <a:ext cx="7239203" cy="462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4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34842</TotalTime>
  <Words>490</Words>
  <Application>Microsoft Office PowerPoint</Application>
  <PresentationFormat>On-screen Show (16:9)</PresentationFormat>
  <Paragraphs>161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ACER NITRO</cp:lastModifiedBy>
  <cp:revision>3092</cp:revision>
  <dcterms:created xsi:type="dcterms:W3CDTF">2009-02-17T08:29:48Z</dcterms:created>
  <dcterms:modified xsi:type="dcterms:W3CDTF">2026-01-07T15:40:27Z</dcterms:modified>
</cp:coreProperties>
</file>