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3"/>
  </p:notesMasterIdLst>
  <p:sldIdLst>
    <p:sldId id="1044" r:id="rId2"/>
    <p:sldId id="1120" r:id="rId3"/>
    <p:sldId id="1106" r:id="rId4"/>
    <p:sldId id="1076" r:id="rId5"/>
    <p:sldId id="1086" r:id="rId6"/>
    <p:sldId id="1084" r:id="rId7"/>
    <p:sldId id="1088" r:id="rId8"/>
    <p:sldId id="1119" r:id="rId9"/>
    <p:sldId id="1122" r:id="rId10"/>
    <p:sldId id="1123" r:id="rId11"/>
    <p:sldId id="112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27" d="100"/>
          <a:sy n="127" d="100"/>
        </p:scale>
        <p:origin x="648" y="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2025-05-12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2025-05-12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2025-05-12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2025-05-12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2025-05-12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2025-05-12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2025-05-12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2025-05-12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2025-05-12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2025-05-12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2025-05-12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2025-05-12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2025-05-12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C468D-178E-E8A9-1D8D-16997FBF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438150"/>
            <a:ext cx="8963827" cy="39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6FE74-C08C-401C-7C73-69A9A5EBB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432FF-E508-A8C8-4C5B-98B7C603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 graph of a number of lines&#10;&#10;AI-generated content may be incorrect.">
            <a:extLst>
              <a:ext uri="{FF2B5EF4-FFF2-40B4-BE49-F238E27FC236}">
                <a16:creationId xmlns:a16="http://schemas.microsoft.com/office/drawing/2014/main" id="{55264327-5637-466F-ED79-8AEBF8B1D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3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98647-3C27-F4E1-B46C-8D660E6A1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62757-7C05-08C3-534C-C531A3EE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A graph of dna sequence&#10;&#10;AI-generated content may be incorrect.">
            <a:extLst>
              <a:ext uri="{FF2B5EF4-FFF2-40B4-BE49-F238E27FC236}">
                <a16:creationId xmlns:a16="http://schemas.microsoft.com/office/drawing/2014/main" id="{8D7C666B-1AB0-697D-97AD-CDFCBD542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9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02304-5FFD-9AC8-ECBC-FCD55E6A5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EA0E-BAD4-C66E-9E01-68A968F0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2FD7D-D3EF-7FEE-4A70-2F377A10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789051"/>
            <a:ext cx="8963827" cy="35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4973B-BE42-F1BF-2D2A-1F3CB555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53" y="75635"/>
            <a:ext cx="4264693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</a:t>
            </a:r>
          </a:p>
        </p:txBody>
      </p:sp>
      <p:pic>
        <p:nvPicPr>
          <p:cNvPr id="5" name="Picture 4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B4117235-CD67-417A-EB44-A49907673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410441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A395E2DE-E096-FDF9-3858-D729EDE93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43CCF33C-5E15-680E-BFFF-E34F964A1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0C4A9CB4-602B-70E2-3D03-CD24B676C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CE0C0-A4B6-F520-6EDE-D5286E144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E8178-427E-31BD-A699-7074924D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A graph of a number of lines&#10;&#10;AI-generated content may be incorrect.">
            <a:extLst>
              <a:ext uri="{FF2B5EF4-FFF2-40B4-BE49-F238E27FC236}">
                <a16:creationId xmlns:a16="http://schemas.microsoft.com/office/drawing/2014/main" id="{F35CF1B7-2054-A8A7-4D5D-A6C25DDCE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7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86E3F-A69A-08BB-E1E4-417BC73D2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6D95C-472A-5C47-E7EC-731ECBDC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A graph of a number of genes&#10;&#10;AI-generated content may be incorrect.">
            <a:extLst>
              <a:ext uri="{FF2B5EF4-FFF2-40B4-BE49-F238E27FC236}">
                <a16:creationId xmlns:a16="http://schemas.microsoft.com/office/drawing/2014/main" id="{02066535-F0B2-74B4-D390-6D74D1457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91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34110</TotalTime>
  <Words>14</Words>
  <Application>Microsoft Office PowerPoint</Application>
  <PresentationFormat>On-screen Show (16:9)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3049</cp:revision>
  <dcterms:created xsi:type="dcterms:W3CDTF">2009-02-17T08:29:48Z</dcterms:created>
  <dcterms:modified xsi:type="dcterms:W3CDTF">2025-05-12T15:35:21Z</dcterms:modified>
</cp:coreProperties>
</file>