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9"/>
  </p:notesMasterIdLst>
  <p:sldIdLst>
    <p:sldId id="1044" r:id="rId2"/>
    <p:sldId id="1114" r:id="rId3"/>
    <p:sldId id="1106" r:id="rId4"/>
    <p:sldId id="1115" r:id="rId5"/>
    <p:sldId id="1116" r:id="rId6"/>
    <p:sldId id="1112" r:id="rId7"/>
    <p:sldId id="1113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2025-04-01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2025-04-01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2025-04-01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2025-04-01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2025-04-01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2025-04-01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2025-04-01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2025-04-01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6" name="Picture 5" descr="A graph of a graph&#10;&#10;AI-generated content may be incorrect.">
            <a:extLst>
              <a:ext uri="{FF2B5EF4-FFF2-40B4-BE49-F238E27FC236}">
                <a16:creationId xmlns:a16="http://schemas.microsoft.com/office/drawing/2014/main" id="{920D1140-5662-549F-DE14-0E5DB4A2DD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75" y="454703"/>
            <a:ext cx="7557025" cy="423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2B78-B5CD-0336-EE1B-65F50C2BC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77FD5A-27CF-B418-0B3C-86163FFD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 descr="A graph with numbers and a line&#10;&#10;AI-generated content may be incorrect.">
            <a:extLst>
              <a:ext uri="{FF2B5EF4-FFF2-40B4-BE49-F238E27FC236}">
                <a16:creationId xmlns:a16="http://schemas.microsoft.com/office/drawing/2014/main" id="{53AAEB0A-A3F2-DE50-CD72-F2641141E2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454703"/>
            <a:ext cx="7557025" cy="423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12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376EB85-8C06-17E6-FF3C-1D23F5675580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TPM VS TAIL LENGTH</a:t>
            </a:r>
          </a:p>
        </p:txBody>
      </p:sp>
      <p:pic>
        <p:nvPicPr>
          <p:cNvPr id="8" name="Picture 7" descr="A graph with red dots&#10;&#10;AI-generated content may be incorrect.">
            <a:extLst>
              <a:ext uri="{FF2B5EF4-FFF2-40B4-BE49-F238E27FC236}">
                <a16:creationId xmlns:a16="http://schemas.microsoft.com/office/drawing/2014/main" id="{639B5B5D-653B-6B07-7591-FF94B7600F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334241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1346F-00DD-AC06-C775-E65C76128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50120E-F1B0-B169-67B0-A3998DB1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 descr="A graph with red dots&#10;&#10;AI-generated content may be incorrect.">
            <a:extLst>
              <a:ext uri="{FF2B5EF4-FFF2-40B4-BE49-F238E27FC236}">
                <a16:creationId xmlns:a16="http://schemas.microsoft.com/office/drawing/2014/main" id="{A87A85F1-7EE4-F155-EF56-B188DCA881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334241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70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638FF-587E-CA0D-72E1-1FE112CD7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D2A2D4-03B4-4260-88ED-0AEDE5E2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1F481BC9-46C4-0072-63E1-FE44EDFB1D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17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1FE8B-B7FB-8C81-E71B-4E83E515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A17164-6BEC-9C71-965E-5048EC0F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1431E703-CA92-DB33-9519-EB05771F9A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4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2D6FD-7B01-3425-B6CB-0558851CD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6F830-D318-7EDB-F747-75D63C3A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ounded Rectangle 1">
            <a:extLst>
              <a:ext uri="{FF2B5EF4-FFF2-40B4-BE49-F238E27FC236}">
                <a16:creationId xmlns:a16="http://schemas.microsoft.com/office/drawing/2014/main" id="{8F73143A-56E3-90C5-F971-384485E9875C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COVERAGE</a:t>
            </a:r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2080638D-5904-401B-C9E8-4B849A73E4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00" y="361950"/>
            <a:ext cx="6127199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48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34097</TotalTime>
  <Words>16</Words>
  <Application>Microsoft Office PowerPoint</Application>
  <PresentationFormat>On-screen Show (16:9)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3042</cp:revision>
  <dcterms:created xsi:type="dcterms:W3CDTF">2009-02-17T08:29:48Z</dcterms:created>
  <dcterms:modified xsi:type="dcterms:W3CDTF">2025-04-01T21:19:22Z</dcterms:modified>
</cp:coreProperties>
</file>