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9"/>
  </p:notesMasterIdLst>
  <p:sldIdLst>
    <p:sldId id="1044" r:id="rId2"/>
    <p:sldId id="1114" r:id="rId3"/>
    <p:sldId id="1106" r:id="rId4"/>
    <p:sldId id="1115" r:id="rId5"/>
    <p:sldId id="1116" r:id="rId6"/>
    <p:sldId id="1112" r:id="rId7"/>
    <p:sldId id="1113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27" d="100"/>
          <a:sy n="127" d="100"/>
        </p:scale>
        <p:origin x="648" y="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2025-03-06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2025-03-06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2025-03-06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2025-03-06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2025-03-06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2025-03-06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2025-03-06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2025-03-06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2025-03-06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2025-03-06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2025-03-06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2025-03-06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2025-03-06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READ LENGTH DISTRIBUTION</a:t>
            </a:r>
          </a:p>
        </p:txBody>
      </p:sp>
      <p:pic>
        <p:nvPicPr>
          <p:cNvPr id="5" name="Picture 4" descr="A graph with numbers and lines&#10;&#10;AI-generated content may be incorrect.">
            <a:extLst>
              <a:ext uri="{FF2B5EF4-FFF2-40B4-BE49-F238E27FC236}">
                <a16:creationId xmlns:a16="http://schemas.microsoft.com/office/drawing/2014/main" id="{41F31DF3-E00D-505B-7762-6CA72EA747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655" y="446337"/>
            <a:ext cx="7538945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2B78-B5CD-0336-EE1B-65F50C2BC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977FD5A-27CF-B418-0B3C-86163FFD7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1376EB85-8C06-17E6-FF3C-1D23F5675580}"/>
              </a:ext>
            </a:extLst>
          </p:cNvPr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READ LENGTH DISTRIBUTION</a:t>
            </a:r>
          </a:p>
        </p:txBody>
      </p:sp>
      <p:pic>
        <p:nvPicPr>
          <p:cNvPr id="5" name="Picture 4" descr="A graph with numbers and lines&#10;&#10;AI-generated content may be incorrect.">
            <a:extLst>
              <a:ext uri="{FF2B5EF4-FFF2-40B4-BE49-F238E27FC236}">
                <a16:creationId xmlns:a16="http://schemas.microsoft.com/office/drawing/2014/main" id="{49E38246-75F8-4E7F-DE98-D518D00B82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255" y="606924"/>
            <a:ext cx="7538945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123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4" name="Picture 3" descr="A graph with red dots&#10;&#10;AI-generated content may be incorrect.">
            <a:extLst>
              <a:ext uri="{FF2B5EF4-FFF2-40B4-BE49-F238E27FC236}">
                <a16:creationId xmlns:a16="http://schemas.microsoft.com/office/drawing/2014/main" id="{1E932835-8AA1-D811-871C-1DCE27EF8C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698" y="233796"/>
            <a:ext cx="460460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120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1346F-00DD-AC06-C775-E65C76128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50120E-F1B0-B169-67B0-A3998DB1E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 descr="A graph with numbers and red dots&#10;&#10;AI-generated content may be incorrect.">
            <a:extLst>
              <a:ext uri="{FF2B5EF4-FFF2-40B4-BE49-F238E27FC236}">
                <a16:creationId xmlns:a16="http://schemas.microsoft.com/office/drawing/2014/main" id="{E6B84C3D-902A-A273-0631-BC4973CD9A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698" y="233796"/>
            <a:ext cx="460460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707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0638FF-587E-CA0D-72E1-1FE112CD7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6D2A2D4-03B4-4260-88ED-0AEDE5E2C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3" descr="A graph with numbers and red dots&#10;&#10;AI-generated content may be incorrect.">
            <a:extLst>
              <a:ext uri="{FF2B5EF4-FFF2-40B4-BE49-F238E27FC236}">
                <a16:creationId xmlns:a16="http://schemas.microsoft.com/office/drawing/2014/main" id="{AB369933-E166-A9DB-4462-9FC0CDDB63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698" y="233796"/>
            <a:ext cx="460460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175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1FE8B-B7FB-8C81-E71B-4E83E5151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A17164-6BEC-9C71-965E-5048EC0F0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" name="Picture 3" descr="A graph with red dots&#10;&#10;AI-generated content may be incorrect.">
            <a:extLst>
              <a:ext uri="{FF2B5EF4-FFF2-40B4-BE49-F238E27FC236}">
                <a16:creationId xmlns:a16="http://schemas.microsoft.com/office/drawing/2014/main" id="{7C45AE89-9FB8-40A7-B834-6E0A6F5F01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698" y="233796"/>
            <a:ext cx="460460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844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2D6FD-7B01-3425-B6CB-0558851CD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716F830-D318-7EDB-F747-75D63C3A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ounded Rectangle 1">
            <a:extLst>
              <a:ext uri="{FF2B5EF4-FFF2-40B4-BE49-F238E27FC236}">
                <a16:creationId xmlns:a16="http://schemas.microsoft.com/office/drawing/2014/main" id="{8F73143A-56E3-90C5-F971-384485E9875C}"/>
              </a:ext>
            </a:extLst>
          </p:cNvPr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READ COVERAGE</a:t>
            </a:r>
          </a:p>
        </p:txBody>
      </p:sp>
      <p:pic>
        <p:nvPicPr>
          <p:cNvPr id="4" name="Picture 3" descr="A graph of a number of genes&#10;&#10;AI-generated content may be incorrect.">
            <a:extLst>
              <a:ext uri="{FF2B5EF4-FFF2-40B4-BE49-F238E27FC236}">
                <a16:creationId xmlns:a16="http://schemas.microsoft.com/office/drawing/2014/main" id="{D5129C18-62AC-58B5-D076-F5D81878A5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400" y="334241"/>
            <a:ext cx="6127199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5489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33934</TotalTime>
  <Words>15</Words>
  <Application>Microsoft Office PowerPoint</Application>
  <PresentationFormat>On-screen Show (16:9)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3028</cp:revision>
  <dcterms:created xsi:type="dcterms:W3CDTF">2009-02-17T08:29:48Z</dcterms:created>
  <dcterms:modified xsi:type="dcterms:W3CDTF">2025-03-06T13:56:04Z</dcterms:modified>
</cp:coreProperties>
</file>