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1"/>
  </p:notesMasterIdLst>
  <p:sldIdLst>
    <p:sldId id="1044" r:id="rId2"/>
    <p:sldId id="1107" r:id="rId3"/>
    <p:sldId id="1110" r:id="rId4"/>
    <p:sldId id="1106" r:id="rId5"/>
    <p:sldId id="1076" r:id="rId6"/>
    <p:sldId id="1086" r:id="rId7"/>
    <p:sldId id="1084" r:id="rId8"/>
    <p:sldId id="1088" r:id="rId9"/>
    <p:sldId id="1089" r:id="rId10"/>
    <p:sldId id="1090" r:id="rId11"/>
    <p:sldId id="1108" r:id="rId12"/>
    <p:sldId id="1109" r:id="rId13"/>
    <p:sldId id="1113" r:id="rId14"/>
    <p:sldId id="1114" r:id="rId15"/>
    <p:sldId id="1115" r:id="rId16"/>
    <p:sldId id="1116" r:id="rId17"/>
    <p:sldId id="1117" r:id="rId18"/>
    <p:sldId id="1118" r:id="rId19"/>
    <p:sldId id="111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27" d="100"/>
          <a:sy n="127" d="100"/>
        </p:scale>
        <p:origin x="648" y="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1/15/2025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63D3E-569B-99F3-F315-72ABBE4B9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88469"/>
            <a:ext cx="8963827" cy="43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37F76568-ED66-6B43-D32D-F9E1A7036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0D6BC39C-2B60-F53F-DF93-971C4EB35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3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8C85BDDC-1D7A-619A-5973-27683782A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2C18E-2611-7E70-5724-A9E3CEEF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E1D06-732F-2B4A-0120-83CF4607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62E9EA37-E6C3-706D-5655-C4E77251F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3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892B1-7BD9-4101-2ADA-B2B795CC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83AEB-B0E3-9FAE-2DA8-34D6CF8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DA7A3FD1-D306-B344-F0E7-36232E661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7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53883-6981-3CA2-AF63-96A1E64C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0CACA-E812-7982-D33D-92D269FE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188CAEE3-76E4-97CF-35C2-63DA2C1B2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A3D5-A928-678A-6568-7F4E04993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DA63C-CAF2-2C88-872C-5EB2AE84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39E18BC5-3C8F-EBE5-203B-2B9FC1B5E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D7A11-E44E-A544-6B63-7DC07707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2B82E-157A-B3BD-4029-98386CA7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3E4F4619-0996-9189-691A-36D2C6977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6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BDD79-5B90-F370-D3F8-51553EE28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C6526-90C9-2DBE-A255-1E2F3107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D5330911-0CA5-8B41-0898-7D59BED4F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CE0C0-A4B6-F520-6EDE-D5286E144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E8178-427E-31BD-A699-7074924D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746D5-6F66-E321-D873-772C4F66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66739"/>
            <a:ext cx="8963827" cy="40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22E1A-3F75-B12E-DC77-F43F325B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67B0C-734E-DA6C-4448-EC57F29F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B6F0D7-275B-F552-9B32-8FD0095E5670}"/>
              </a:ext>
            </a:extLst>
          </p:cNvPr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96832-E8A1-D7F4-1524-F8ACF946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66739"/>
            <a:ext cx="8963827" cy="40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F2F49-B75A-37A3-DA20-F01049E9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19" y="75635"/>
            <a:ext cx="3769962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ALL READS</a:t>
            </a:r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CB7812C7-2315-1E82-67DD-569399D5C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410441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4FB477A6-6168-2D36-EEAF-A86AE3342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310F88E1-0698-70B2-7371-B50AB80D2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EF9C3C73-2D4F-DC96-9F21-8A2D563C8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339B7F74-687B-E99B-1845-1008EDD26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AFA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33475</TotalTime>
  <Words>28</Words>
  <Application>Microsoft Office PowerPoint</Application>
  <PresentationFormat>On-screen Show (16:9)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3030</cp:revision>
  <dcterms:created xsi:type="dcterms:W3CDTF">2009-02-17T08:29:48Z</dcterms:created>
  <dcterms:modified xsi:type="dcterms:W3CDTF">2025-01-15T10:24:34Z</dcterms:modified>
</cp:coreProperties>
</file>