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23"/>
  </p:notesMasterIdLst>
  <p:sldIdLst>
    <p:sldId id="1044" r:id="rId2"/>
    <p:sldId id="1107" r:id="rId3"/>
    <p:sldId id="1110" r:id="rId4"/>
    <p:sldId id="1111" r:id="rId5"/>
    <p:sldId id="1106" r:id="rId6"/>
    <p:sldId id="1112" r:id="rId7"/>
    <p:sldId id="1076" r:id="rId8"/>
    <p:sldId id="1086" r:id="rId9"/>
    <p:sldId id="1084" r:id="rId10"/>
    <p:sldId id="1088" r:id="rId11"/>
    <p:sldId id="1089" r:id="rId12"/>
    <p:sldId id="1090" r:id="rId13"/>
    <p:sldId id="1108" r:id="rId14"/>
    <p:sldId id="1109" r:id="rId15"/>
    <p:sldId id="1113" r:id="rId16"/>
    <p:sldId id="1114" r:id="rId17"/>
    <p:sldId id="1115" r:id="rId18"/>
    <p:sldId id="1116" r:id="rId19"/>
    <p:sldId id="1117" r:id="rId20"/>
    <p:sldId id="1118" r:id="rId21"/>
    <p:sldId id="1119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81"/>
    <a:srgbClr val="97E4FF"/>
    <a:srgbClr val="FFFF93"/>
    <a:srgbClr val="FFCCCC"/>
    <a:srgbClr val="FFCC99"/>
    <a:srgbClr val="99FFCC"/>
    <a:srgbClr val="FFFFCC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86429" autoAdjust="0"/>
  </p:normalViewPr>
  <p:slideViewPr>
    <p:cSldViewPr>
      <p:cViewPr varScale="1">
        <p:scale>
          <a:sx n="127" d="100"/>
          <a:sy n="127" d="100"/>
        </p:scale>
        <p:origin x="648" y="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8AA2-7003-417C-8B52-B9741F1CEEA6}" type="datetime1">
              <a:rPr lang="en-US" smtClean="0"/>
              <a:t>11/28/2024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968-4C13-4672-B696-C86B33EBDCC0}" type="datetime1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D46-71A9-412E-A238-5B184B55797B}" type="datetime1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A4-B8A8-472A-8553-B0DBFBACCD64}" type="datetime1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E32-4A38-408C-BF5B-83F52F99E1A5}" type="datetime1">
              <a:rPr lang="en-US" smtClean="0"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50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10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49B8-F8B2-4B5B-A3FD-AD27FC015899}" type="datetime1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83D6-20D7-4BF8-8A66-A88D3F4DF2AE}" type="datetime1">
              <a:rPr lang="en-US" smtClean="0"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541-C3FF-4A09-836D-F81A90E687C2}" type="datetime1">
              <a:rPr lang="en-US" smtClean="0"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CB01-03A0-4F3A-A9F0-5A24292E124D}" type="datetime1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B22-A398-44D2-9521-3EF4326379E7}" type="datetime1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B6C4-030C-4656-B16D-2A9C585F0231}" type="datetime1">
              <a:rPr lang="en-US" smtClean="0"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5CF98C-1BE5-491C-BD73-AE659352CF89}" type="datetime1">
              <a:rPr lang="en-US" smtClean="0"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21698F-0095-A960-60A6-A98CCCA5D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610781"/>
            <a:ext cx="8963827" cy="39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51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2A725385-9193-3C76-3F50-F99EFF3860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19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37B728CD-B652-4ED6-38AD-B281250A56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35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592CF694-78C2-D6AD-D208-51BA3177A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67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C3EDC719-8BDE-DF87-B8C9-66D707590E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37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5F579F7F-F20B-615F-4A6F-CC67DE5C4D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75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2C18E-2611-7E70-5724-A9E3CEEF9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4E1D06-732F-2B4A-0120-83CF46074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F7F979C4-E1B1-19F7-A7B3-020949A990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30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892B1-7BD9-4101-2ADA-B2B795CCD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B83AEB-B0E3-9FAE-2DA8-34D6CF88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E7A65616-3567-0DF8-4E32-9A2E2CA288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70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53883-6981-3CA2-AF63-96A1E64C9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D0CACA-E812-7982-D33D-92D269FEB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2321EE52-02C7-5023-7863-F08B9150F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72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DA3D5-A928-678A-6568-7F4E04993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BDA63C-CAF2-2C88-872C-5EB2AE84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 descr="A graph of a number of lines&#10;&#10;Description automatically generated with medium confidence">
            <a:extLst>
              <a:ext uri="{FF2B5EF4-FFF2-40B4-BE49-F238E27FC236}">
                <a16:creationId xmlns:a16="http://schemas.microsoft.com/office/drawing/2014/main" id="{11FF28BA-4ABD-55E1-B094-A6C48DDBF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74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D7A11-E44E-A544-6B63-7DC07707A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B2B82E-157A-B3BD-4029-98386CA7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0AF4B19A-97C7-18ED-A49D-4405A68AEC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60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1A78C-F29A-0215-8039-A4AE92A02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789051"/>
            <a:ext cx="8963827" cy="356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18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BDD79-5B90-F370-D3F8-51553EE28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5C6526-90C9-2DBE-A255-1E2F3107C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 descr="A graph of dna sequence&#10;&#10;Description automatically generated with medium confidence">
            <a:extLst>
              <a:ext uri="{FF2B5EF4-FFF2-40B4-BE49-F238E27FC236}">
                <a16:creationId xmlns:a16="http://schemas.microsoft.com/office/drawing/2014/main" id="{F7D62B84-3A9B-0102-DF1B-3711D35357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70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CE0C0-A4B6-F520-6EDE-D5286E144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7E8178-427E-31BD-A699-7074924D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C38A2BFF-D66B-6F38-526C-D5FD9591BF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7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22E1A-3F75-B12E-DC77-F43F325BD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067B0C-734E-DA6C-4448-EC57F29F4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2B6F0D7-275B-F552-9B32-8FD0095E5670}"/>
              </a:ext>
            </a:extLst>
          </p:cNvPr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3C0B1-C023-5C26-1825-ADA31B12C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789051"/>
            <a:ext cx="8963827" cy="356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94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DF161-4AA8-7746-EA2F-EB54AE13D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A0852B-8A97-FAFB-2CBE-4302D86C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9430614-1682-5008-DCAD-275757B58AD2}"/>
              </a:ext>
            </a:extLst>
          </p:cNvPr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617686-D849-ECA0-399B-2EC414822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1122520"/>
            <a:ext cx="8963827" cy="289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90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699E07-5D3E-75AD-B54E-03F71E794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915" y="233796"/>
            <a:ext cx="5490171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20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8DE73-69A1-3879-E370-92ACF7832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A47AA1-161E-2A92-82F8-CFAB882C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9A24D2-E8F7-CBE0-E7DD-35E188F9E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181" y="467381"/>
            <a:ext cx="5621637" cy="420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85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COVERAGE ALL READS</a:t>
            </a:r>
          </a:p>
        </p:txBody>
      </p:sp>
      <p:pic>
        <p:nvPicPr>
          <p:cNvPr id="5" name="Picture 4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D0301446-E126-0E74-9681-1EC6DB66DB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410441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16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DB5EA273-5E5B-3163-0BBA-D39D87F12D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08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 descr="A graph of a number of genes&#10;&#10;Description automatically generated with medium confidence">
            <a:extLst>
              <a:ext uri="{FF2B5EF4-FFF2-40B4-BE49-F238E27FC236}">
                <a16:creationId xmlns:a16="http://schemas.microsoft.com/office/drawing/2014/main" id="{88FCFDCC-6317-24D1-EE67-FEF176E91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002" y="233796"/>
            <a:ext cx="6069995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63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B424"/>
      </a:accent1>
      <a:accent2>
        <a:srgbClr val="000000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00000"/>
      </a:hlink>
      <a:folHlink>
        <a:srgbClr val="FFC42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AFA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33381</TotalTime>
  <Words>32</Words>
  <Application>Microsoft Office PowerPoint</Application>
  <PresentationFormat>On-screen Show (16:9)</PresentationFormat>
  <Paragraphs>26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Compacta Blk BT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Georgi Kolev Marinov</cp:lastModifiedBy>
  <cp:revision>3023</cp:revision>
  <dcterms:created xsi:type="dcterms:W3CDTF">2009-02-17T08:29:48Z</dcterms:created>
  <dcterms:modified xsi:type="dcterms:W3CDTF">2024-11-28T18:43:52Z</dcterms:modified>
</cp:coreProperties>
</file>