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1044" r:id="rId2"/>
    <p:sldId id="1107" r:id="rId3"/>
    <p:sldId id="1106" r:id="rId4"/>
    <p:sldId id="1076" r:id="rId5"/>
    <p:sldId id="1086" r:id="rId6"/>
    <p:sldId id="1084" r:id="rId7"/>
    <p:sldId id="1088" r:id="rId8"/>
    <p:sldId id="1089" r:id="rId9"/>
    <p:sldId id="1090" r:id="rId10"/>
    <p:sldId id="1108" r:id="rId11"/>
    <p:sldId id="110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2024-07-10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2024-07-10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2024-07-10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2024-07-10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2024-07-10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2024-07-10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2024-07-10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2024-07-10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2024-07-10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2024-07-10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2024-07-10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2024-07-10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2024-07-10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0FE9-7DF5-AA08-C090-6067496AE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10781"/>
            <a:ext cx="8963827" cy="39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E130226D-8F64-D3BB-AEF1-9C510FC7E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1C757374-595C-3F7D-82C6-1B655172D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CB38B-D268-D4F2-2B14-72650B69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89051"/>
            <a:ext cx="8963827" cy="35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E4FA0-0347-3FB9-07FB-518010CF8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54" y="100349"/>
            <a:ext cx="6303490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ALL READS</a:t>
            </a:r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DD64EFCA-0756-AED9-21B9-C52DB7805B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361950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CFFDDE48-EC27-C6D5-FFA1-7330A4F4C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DB35A825-5117-3B25-BAEE-68DE06D30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EAEA927B-E4AD-04C2-C9A3-E946378A7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4F773A7D-6172-EFB9-1DDF-A8C2465BE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41B2809F-4ED4-3DD2-CDAE-D2B26576C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AFA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33361</TotalTime>
  <Words>18</Words>
  <Application>Microsoft Office PowerPoint</Application>
  <PresentationFormat>On-screen Show (16:9)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3010</cp:revision>
  <dcterms:created xsi:type="dcterms:W3CDTF">2009-02-17T08:29:48Z</dcterms:created>
  <dcterms:modified xsi:type="dcterms:W3CDTF">2024-07-10T01:38:12Z</dcterms:modified>
</cp:coreProperties>
</file>