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08" r:id="rId3"/>
    <p:sldId id="1076" r:id="rId4"/>
    <p:sldId id="1086" r:id="rId5"/>
    <p:sldId id="110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63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2023-06-18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2023-06-18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2023-06-18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2023-06-18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2023-06-18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2023-06-18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2023-06-18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2023-06-18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2023-06-18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44BB01-85C0-EA6B-DD44-23B5B3FAD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304872"/>
            <a:ext cx="8963827" cy="253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60189D-E61F-B265-071F-7187274D0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37" y="942975"/>
            <a:ext cx="6105525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10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6" name="Picture 5" descr="Chart, diagram&#10;&#10;Description automatically generated with medium confidence">
            <a:extLst>
              <a:ext uri="{FF2B5EF4-FFF2-40B4-BE49-F238E27FC236}">
                <a16:creationId xmlns:a16="http://schemas.microsoft.com/office/drawing/2014/main" id="{59AC2D1D-F18B-8C96-E68F-E02188310A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746" y="410441"/>
            <a:ext cx="608650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0B0847AA-C17E-934C-E20D-AC8819EA6B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746" y="233796"/>
            <a:ext cx="608650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DESEQ SUMMARY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AE79F2B-D291-B771-CF1B-A4A73E2BB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559678"/>
              </p:ext>
            </p:extLst>
          </p:nvPr>
        </p:nvGraphicFramePr>
        <p:xfrm>
          <a:off x="1041399" y="819150"/>
          <a:ext cx="7518401" cy="3238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357356025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1759359516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74287565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046429662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523478067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418531979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hg38, 2023-06-18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933060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9338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885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93529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42898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8071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903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1063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902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6458072"/>
                  </a:ext>
                </a:extLst>
              </a:tr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hg38, 2023-06-18+2022-08-27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8807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5431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534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4150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4247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null-dmso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74467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null-dox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85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101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33396</TotalTime>
  <Words>126</Words>
  <Application>Microsoft Office PowerPoint</Application>
  <PresentationFormat>On-screen Show (16:9)</PresentationFormat>
  <Paragraphs>96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3032</cp:revision>
  <dcterms:created xsi:type="dcterms:W3CDTF">2009-02-17T08:29:48Z</dcterms:created>
  <dcterms:modified xsi:type="dcterms:W3CDTF">2023-06-18T15:08:04Z</dcterms:modified>
</cp:coreProperties>
</file>