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3"/>
  </p:notesMasterIdLst>
  <p:sldIdLst>
    <p:sldId id="1044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630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2023-06-18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2023-06-18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2023-06-18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2023-06-18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2023-06-18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2023-06-18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2023-06-18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2023-06-18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2023-06-18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2023-06-18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2023-06-18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2023-06-18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2023-06-18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09B129-56DC-CE76-42BB-EE3B13DE1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514350"/>
            <a:ext cx="8963827" cy="342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33411</TotalTime>
  <Words>3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3025</cp:revision>
  <dcterms:created xsi:type="dcterms:W3CDTF">2009-02-17T08:29:48Z</dcterms:created>
  <dcterms:modified xsi:type="dcterms:W3CDTF">2023-06-18T16:13:13Z</dcterms:modified>
</cp:coreProperties>
</file>