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4"/>
  </p:notesMasterIdLst>
  <p:sldIdLst>
    <p:sldId id="1044" r:id="rId2"/>
    <p:sldId id="1076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2023-05-31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2023-05-31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2023-05-31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2023-05-31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2023-05-31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2023-05-31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7D8EF0-3DAC-05D1-C308-5E640F5D2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158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E3FB107A-0424-37EB-049A-9FCDCD3A63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708" y="433589"/>
            <a:ext cx="5944582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33323</TotalTime>
  <Words>7</Words>
  <Application>Microsoft Office PowerPoint</Application>
  <PresentationFormat>On-screen Show (16:9)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3010</cp:revision>
  <dcterms:created xsi:type="dcterms:W3CDTF">2009-02-17T08:29:48Z</dcterms:created>
  <dcterms:modified xsi:type="dcterms:W3CDTF">2023-06-01T06:53:18Z</dcterms:modified>
</cp:coreProperties>
</file>