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8"/>
  </p:notesMasterIdLst>
  <p:sldIdLst>
    <p:sldId id="1044" r:id="rId2"/>
    <p:sldId id="1106" r:id="rId3"/>
    <p:sldId id="1076" r:id="rId4"/>
    <p:sldId id="1086" r:id="rId5"/>
    <p:sldId id="1084" r:id="rId6"/>
    <p:sldId id="1088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FF81"/>
    <a:srgbClr val="97E4FF"/>
    <a:srgbClr val="FFFF93"/>
    <a:srgbClr val="FFCCCC"/>
    <a:srgbClr val="FFCC99"/>
    <a:srgbClr val="99FFCC"/>
    <a:srgbClr val="FFFFCC"/>
    <a:srgbClr val="FFFF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8" autoAdjust="0"/>
    <p:restoredTop sz="86429" autoAdjust="0"/>
  </p:normalViewPr>
  <p:slideViewPr>
    <p:cSldViewPr>
      <p:cViewPr varScale="1">
        <p:scale>
          <a:sx n="143" d="100"/>
          <a:sy n="143" d="100"/>
        </p:scale>
        <p:origin x="720" y="13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11/18/2022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8AA2-7003-417C-8B52-B9741F1CEEA6}" type="datetime1">
              <a:rPr lang="en-US" smtClean="0"/>
              <a:t>11/18/2022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6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6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6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50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6968-4C13-4672-B696-C86B33EBDCC0}" type="datetime1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1168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CD46-71A9-412E-A238-5B184B55797B}" type="datetime1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24A4-B8A8-472A-8553-B0DBFBACCD64}" type="datetime1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5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7E32-4A38-408C-BF5B-83F52F99E1A5}" type="datetime1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7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50" y="1756109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10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49B8-F8B2-4B5B-A3FD-AD27FC015899}" type="datetime1">
              <a:rPr lang="en-US" smtClean="0"/>
              <a:t>11/18/2022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F83D6-20D7-4BF8-8A66-A88D3F4DF2AE}" type="datetime1">
              <a:rPr lang="en-US" smtClean="0"/>
              <a:t>11/18/2022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7C541-C3FF-4A09-836D-F81A90E687C2}" type="datetime1">
              <a:rPr lang="en-US" smtClean="0"/>
              <a:t>11/18/2022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CB01-03A0-4F3A-A9F0-5A24292E124D}" type="datetime1">
              <a:rPr lang="en-US" smtClean="0"/>
              <a:t>11/18/2022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7B22-A398-44D2-9521-3EF4326379E7}" type="datetime1">
              <a:rPr lang="en-US" smtClean="0"/>
              <a:t>11/18/2022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B6C4-030C-4656-B16D-2A9C585F0231}" type="datetime1">
              <a:rPr lang="en-US" smtClean="0"/>
              <a:t>11/18/2022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3" y="3487858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5" y="3579921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3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81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8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5CF98C-1BE5-491C-BD73-AE659352CF89}" type="datetime1">
              <a:rPr lang="en-US" smtClean="0"/>
              <a:t>11/18/2022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571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MAPPING STATS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2AA87D2-01E9-623C-6CA3-523D393E56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341172"/>
            <a:ext cx="8963827" cy="4197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551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0061074-103F-FCB6-9F72-C37A29E361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1410780"/>
              </p:ext>
            </p:extLst>
          </p:nvPr>
        </p:nvGraphicFramePr>
        <p:xfrm>
          <a:off x="457200" y="205755"/>
          <a:ext cx="8077199" cy="4194795"/>
        </p:xfrm>
        <a:graphic>
          <a:graphicData uri="http://schemas.openxmlformats.org/drawingml/2006/table">
            <a:tbl>
              <a:tblPr/>
              <a:tblGrid>
                <a:gridCol w="6158741">
                  <a:extLst>
                    <a:ext uri="{9D8B030D-6E8A-4147-A177-3AD203B41FA5}">
                      <a16:colId xmlns:a16="http://schemas.microsoft.com/office/drawing/2014/main" val="3329814345"/>
                    </a:ext>
                  </a:extLst>
                </a:gridCol>
                <a:gridCol w="639486">
                  <a:extLst>
                    <a:ext uri="{9D8B030D-6E8A-4147-A177-3AD203B41FA5}">
                      <a16:colId xmlns:a16="http://schemas.microsoft.com/office/drawing/2014/main" val="3529644934"/>
                    </a:ext>
                  </a:extLst>
                </a:gridCol>
                <a:gridCol w="639486">
                  <a:extLst>
                    <a:ext uri="{9D8B030D-6E8A-4147-A177-3AD203B41FA5}">
                      <a16:colId xmlns:a16="http://schemas.microsoft.com/office/drawing/2014/main" val="3215033266"/>
                    </a:ext>
                  </a:extLst>
                </a:gridCol>
                <a:gridCol w="639486">
                  <a:extLst>
                    <a:ext uri="{9D8B030D-6E8A-4147-A177-3AD203B41FA5}">
                      <a16:colId xmlns:a16="http://schemas.microsoft.com/office/drawing/2014/main" val="2854931223"/>
                    </a:ext>
                  </a:extLst>
                </a:gridCol>
              </a:tblGrid>
              <a:tr h="10390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Exonic: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Intergenic: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Intronic: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5516827"/>
                  </a:ext>
                </a:extLst>
              </a:tr>
              <a:tr h="10390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2022-11-16-MS221107L01_MS95_SCGEuri_00nMBE_1hr-DMSO_input.STAR-2.5.3a.Schizosaccharomyces_pombe.ASM294v2.20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3028636"/>
                  </a:ext>
                </a:extLst>
              </a:tr>
              <a:tr h="10390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2022-11-16-MS221107L01_MS95_SCGEuri_00nMBE_1hr-DMSO_input.STAR-2.5.3a.sacCer3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0.90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9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0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4001976"/>
                  </a:ext>
                </a:extLst>
              </a:tr>
              <a:tr h="10390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2022-11-16-MS221107L02_MS95_SCGEuri_18nMBE_1hr-DMSO_input.STAR-2.5.3a.Schizosaccharomyces_pombe.ASM294v2.20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4564904"/>
                  </a:ext>
                </a:extLst>
              </a:tr>
              <a:tr h="10390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2022-11-16-MS221107L02_MS95_SCGEuri_18nMBE_1hr-DMSO_input.STAR-2.5.3a.sacCer3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9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0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0979670"/>
                  </a:ext>
                </a:extLst>
              </a:tr>
              <a:tr h="10390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2022-11-16-MS221107L03_MS95_SCGEuri_00nMBE_1hr-0.5uM-EU_input.STAR-2.5.3a.Schizosaccharomyces_pombe.ASM294v2.20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1484709"/>
                  </a:ext>
                </a:extLst>
              </a:tr>
              <a:tr h="10390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2022-11-16-MS221107L03_MS95_SCGEuri_00nMBE_1hr-0.5uM-EU_input.STAR-2.5.3a.sacCer3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0.90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A2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0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0207995"/>
                  </a:ext>
                </a:extLst>
              </a:tr>
              <a:tr h="10390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2022-11-16-MS221107L04_MS95_SCGEuri_18nMBE_1hr-0.5uM-EU_input.STAR-2.5.3a.Schizosaccharomyces_pombe.ASM294v2.20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835327"/>
                  </a:ext>
                </a:extLst>
              </a:tr>
              <a:tr h="10390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2022-11-16-MS221107L04_MS95_SCGEuri_18nMBE_1hr-0.5uM-EU_input.STAR-2.5.3a.sacCer3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9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0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8457903"/>
                  </a:ext>
                </a:extLst>
              </a:tr>
              <a:tr h="10390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2022-11-16-MS221107L05_MS95_SCGEuri_00nMBE_1hr-2uM-EU_input.STAR-2.5.3a.Schizosaccharomyces_pombe.ASM294v2.20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7081474"/>
                  </a:ext>
                </a:extLst>
              </a:tr>
              <a:tr h="10390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2022-11-16-MS221107L05_MS95_SCGEuri_00nMBE_1hr-2uM-EU_input.STAR-2.5.3a.sacCer3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0.90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9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0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897193"/>
                  </a:ext>
                </a:extLst>
              </a:tr>
              <a:tr h="10390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2022-11-16-MS221107L06_MS95_SCGEuri_18nMBE_1hr-2uM-EU_input.STAR-2.5.3a.Schizosaccharomyces_pombe.ASM294v2.20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8464306"/>
                  </a:ext>
                </a:extLst>
              </a:tr>
              <a:tr h="10390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2022-11-16-MS221107L06_MS95_SCGEuri_18nMBE_1hr-2uM-EU_input.STAR-2.5.3a.sacCer3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9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0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459415"/>
                  </a:ext>
                </a:extLst>
              </a:tr>
              <a:tr h="10390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2022-11-16-MS221107L07_MS95_SCGEuri_00nMBE_1hr-5uM-EU_input.STAR-2.5.3a.Schizosaccharomyces_pombe.ASM294v2.20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870221"/>
                  </a:ext>
                </a:extLst>
              </a:tr>
              <a:tr h="10390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2022-11-16-MS221107L07_MS95_SCGEuri_00nMBE_1hr-5uM-EU_input.STAR-2.5.3a.sacCer3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0.90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A2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0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1631645"/>
                  </a:ext>
                </a:extLst>
              </a:tr>
              <a:tr h="10390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2022-11-16-MS221107L08_MS95_SCGEuri_18nMBE_1hr-5uM-EU_input.STAR-2.5.3a.Schizosaccharomyces_pombe.ASM294v2.20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5497627"/>
                  </a:ext>
                </a:extLst>
              </a:tr>
              <a:tr h="10390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2022-11-16-MS221107L08_MS95_SCGEuri_18nMBE_1hr-5uM-EU_input.STAR-2.5.3a.sacCer3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9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0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7446476"/>
                  </a:ext>
                </a:extLst>
              </a:tr>
              <a:tr h="10390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2022-11-16-MS221107L09_MS95_SCGEuri_00nMBE_1hr-DMSO_EU-enrich.STAR-2.5.3a.Schizosaccharomyces_pombe.ASM294v2.20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5968317"/>
                  </a:ext>
                </a:extLst>
              </a:tr>
              <a:tr h="10390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2022-11-16-MS221107L09_MS95_SCGEuri_00nMBE_1hr-DMSO_EU-enrich.STAR-2.5.3a.sacCer3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0.88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D6E2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0.12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EC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5810292"/>
                  </a:ext>
                </a:extLst>
              </a:tr>
              <a:tr h="10390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2022-11-16-MS221107L10_MS95_SCGEuri_18nMBE_1hr-DMSO_EU-enrich.STAR-2.5.3a.Schizosaccharomyces_pombe.ASM294v2.20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4831"/>
                  </a:ext>
                </a:extLst>
              </a:tr>
              <a:tr h="10390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2022-11-16-MS221107L10_MS95_SCGEuri_18nMBE_1hr-DMSO_EU-enrich.STAR-2.5.3a.sacCer3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0.90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B2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EE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65514"/>
                  </a:ext>
                </a:extLst>
              </a:tr>
              <a:tr h="10390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2022-11-16-MS221107L11_MS95_SCGEuri_00nMBE_1hr-0.5uM-EU_EU-enrich.STAR-2.5.3a.Schizosaccharomyces_pombe.ASM294v2.20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7722809"/>
                  </a:ext>
                </a:extLst>
              </a:tr>
              <a:tr h="10390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2022-11-16-MS221107L11_MS95_SCGEuri_00nMBE_1hr-0.5uM-EU_EU-enrich.STAR-2.5.3a.sacCer3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2321476"/>
                  </a:ext>
                </a:extLst>
              </a:tr>
              <a:tr h="10390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2022-11-16-MS221107L12_MS95_SCGEuri_18nMBE_1hr-0.5uM-EU_EU-enrich.STAR-2.5.3a.Schizosaccharomyces_pombe.ASM294v2.20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9517646"/>
                  </a:ext>
                </a:extLst>
              </a:tr>
              <a:tr h="10390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2022-11-16-MS221107L12_MS95_SCGEuri_18nMBE_1hr-0.5uM-EU_EU-enrich.STAR-2.5.3a.sacCer3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3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5446278"/>
                  </a:ext>
                </a:extLst>
              </a:tr>
              <a:tr h="10390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2022-11-16-MS221107L13_MS95_SCGEuri_00nMBE_1hr-2uM-EU_EU-enrich.STAR-2.5.3a.Schizosaccharomyces_pombe.ASM294v2.20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5950452"/>
                  </a:ext>
                </a:extLst>
              </a:tr>
              <a:tr h="10390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2022-11-16-MS221107L13_MS95_SCGEuri_00nMBE_1hr-2uM-EU_EU-enrich.STAR-2.5.3a.sacCer3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3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2866297"/>
                  </a:ext>
                </a:extLst>
              </a:tr>
              <a:tr h="10390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2022-11-16-MS221107L14_MS95_SCGEuri_18nMBE_1hr-2uM-EU_EU-enrich.STAR-2.5.3a.Schizosaccharomyces_pombe.ASM294v2.20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2928328"/>
                  </a:ext>
                </a:extLst>
              </a:tr>
              <a:tr h="10390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2022-11-16-MS221107L14_MS95_SCGEuri_18nMBE_1hr-2uM-EU_EU-enrich.STAR-2.5.3a.sacCer3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3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4971187"/>
                  </a:ext>
                </a:extLst>
              </a:tr>
              <a:tr h="10390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2022-11-16-MS221107L15_MS95_SCGEuri_00nMBE_1hr-5uM-EU_EU-enrich.STAR-2.5.3a.Schizosaccharomyces_pombe.ASM294v2.20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1654436"/>
                  </a:ext>
                </a:extLst>
              </a:tr>
              <a:tr h="10390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2022-11-16-MS221107L15_MS95_SCGEuri_00nMBE_1hr-5uM-EU_EU-enrich.STAR-2.5.3a.sacCer3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8262521"/>
                  </a:ext>
                </a:extLst>
              </a:tr>
              <a:tr h="10390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2022-11-16-MS221107L16_MS95_SCGEuri_18nMBE_1hr-5uM-EU_EU-enrich.STAR-2.5.3a.Schizosaccharomyces_pombe.ASM294v2.20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4694428"/>
                  </a:ext>
                </a:extLst>
              </a:tr>
              <a:tr h="10390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2022-11-16-MS221107L16_MS95_SCGEuri_18nMBE_1hr-5uM-EU_EU-enrich.STAR-2.5.3a.sacCer3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3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5195" marR="5195" marT="5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18938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1120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COVERAGE ALL READS</a:t>
            </a:r>
          </a:p>
        </p:txBody>
      </p:sp>
      <p:pic>
        <p:nvPicPr>
          <p:cNvPr id="6" name="Picture 5" descr="Chart&#10;&#10;Description automatically generated">
            <a:extLst>
              <a:ext uri="{FF2B5EF4-FFF2-40B4-BE49-F238E27FC236}">
                <a16:creationId xmlns:a16="http://schemas.microsoft.com/office/drawing/2014/main" id="{6F6407E6-BC28-2F4D-E6F3-4CC9AAA2B2E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9137" y="438150"/>
            <a:ext cx="5885725" cy="4583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116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4" name="Picture 3" descr="Chart, line chart&#10;&#10;Description automatically generated">
            <a:extLst>
              <a:ext uri="{FF2B5EF4-FFF2-40B4-BE49-F238E27FC236}">
                <a16:creationId xmlns:a16="http://schemas.microsoft.com/office/drawing/2014/main" id="{BF90C160-F278-B87C-86B2-25AAE3873F2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9985" y="233796"/>
            <a:ext cx="6004028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63081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5" name="Picture 4" descr="Chart&#10;&#10;Description automatically generated">
            <a:extLst>
              <a:ext uri="{FF2B5EF4-FFF2-40B4-BE49-F238E27FC236}">
                <a16:creationId xmlns:a16="http://schemas.microsoft.com/office/drawing/2014/main" id="{4CBABC0A-CEA1-83AE-DD2D-C06F5338CA2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9985" y="233796"/>
            <a:ext cx="6004028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0633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4" name="Picture 3" descr="Chart, line chart&#10;&#10;Description automatically generated">
            <a:extLst>
              <a:ext uri="{FF2B5EF4-FFF2-40B4-BE49-F238E27FC236}">
                <a16:creationId xmlns:a16="http://schemas.microsoft.com/office/drawing/2014/main" id="{80DC1565-9532-30E5-5C77-6E3C4F8D6EA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9985" y="233796"/>
            <a:ext cx="6004028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77199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CB424"/>
      </a:accent1>
      <a:accent2>
        <a:srgbClr val="000000"/>
      </a:accent2>
      <a:accent3>
        <a:srgbClr val="000000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FFC42F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33347</TotalTime>
  <Words>658</Words>
  <Application>Microsoft Office PowerPoint</Application>
  <PresentationFormat>On-screen Show (16:9)</PresentationFormat>
  <Paragraphs>140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Calibri</vt:lpstr>
      <vt:lpstr>Compacta Blk BT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Georgi Kolev Marinov</cp:lastModifiedBy>
  <cp:revision>3018</cp:revision>
  <dcterms:created xsi:type="dcterms:W3CDTF">2009-02-17T08:29:48Z</dcterms:created>
  <dcterms:modified xsi:type="dcterms:W3CDTF">2022-11-18T19:44:46Z</dcterms:modified>
</cp:coreProperties>
</file>