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8"/>
  </p:notesMasterIdLst>
  <p:sldIdLst>
    <p:sldId id="1044" r:id="rId2"/>
    <p:sldId id="1087" r:id="rId3"/>
    <p:sldId id="1076" r:id="rId4"/>
    <p:sldId id="1084" r:id="rId5"/>
    <p:sldId id="1085" r:id="rId6"/>
    <p:sldId id="1088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43" d="100"/>
          <a:sy n="143" d="100"/>
        </p:scale>
        <p:origin x="27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9/28/2022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9/28/2022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9/28/2022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9/28/2022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9/28/2022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647E93-E035-3509-71C3-381B71DC5B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543750"/>
            <a:ext cx="8963827" cy="40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READ DISTRIBUTION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EB7C5D-B1C0-EF79-8FE4-C40CD821A4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0755" y="353806"/>
            <a:ext cx="6562491" cy="465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932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 QC</a:t>
            </a:r>
          </a:p>
        </p:txBody>
      </p:sp>
      <p:pic>
        <p:nvPicPr>
          <p:cNvPr id="8" name="Picture 7" descr="Chart, line chart&#10;&#10;Description automatically generated">
            <a:extLst>
              <a:ext uri="{FF2B5EF4-FFF2-40B4-BE49-F238E27FC236}">
                <a16:creationId xmlns:a16="http://schemas.microsoft.com/office/drawing/2014/main" id="{04D70D7A-ABD7-AC3F-569E-174309A70AF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985" y="410441"/>
            <a:ext cx="6004028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 descr="Chart, line chart&#10;&#10;Description automatically generated">
            <a:extLst>
              <a:ext uri="{FF2B5EF4-FFF2-40B4-BE49-F238E27FC236}">
                <a16:creationId xmlns:a16="http://schemas.microsoft.com/office/drawing/2014/main" id="{1DC6FE26-73F2-EB8D-D650-C5398D3094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985" y="233796"/>
            <a:ext cx="6004028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063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" name="Picture 3" descr="Chart, line chart&#10;&#10;Description automatically generated">
            <a:extLst>
              <a:ext uri="{FF2B5EF4-FFF2-40B4-BE49-F238E27FC236}">
                <a16:creationId xmlns:a16="http://schemas.microsoft.com/office/drawing/2014/main" id="{C757C818-1922-71F1-FD9B-A813324E15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985" y="233796"/>
            <a:ext cx="6004028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461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 descr="Chart, line chart&#10;&#10;Description automatically generated">
            <a:extLst>
              <a:ext uri="{FF2B5EF4-FFF2-40B4-BE49-F238E27FC236}">
                <a16:creationId xmlns:a16="http://schemas.microsoft.com/office/drawing/2014/main" id="{34E41A8E-47AE-A95B-50B0-9AA3B4480D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985" y="233796"/>
            <a:ext cx="6004028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5295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32606</TotalTime>
  <Words>12</Words>
  <Application>Microsoft Office PowerPoint</Application>
  <PresentationFormat>On-screen Show (16:9)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2978</cp:revision>
  <dcterms:created xsi:type="dcterms:W3CDTF">2009-02-17T08:29:48Z</dcterms:created>
  <dcterms:modified xsi:type="dcterms:W3CDTF">2022-09-28T11:07:53Z</dcterms:modified>
</cp:coreProperties>
</file>