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732" r:id="rId1"/>
  </p:sldMasterIdLst>
  <p:notesMasterIdLst>
    <p:notesMasterId r:id="rId6"/>
  </p:notesMasterIdLst>
  <p:sldIdLst>
    <p:sldId id="1044" r:id="rId2"/>
    <p:sldId id="1045" r:id="rId3"/>
    <p:sldId id="1076" r:id="rId4"/>
    <p:sldId id="1084" r:id="rId5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5050"/>
    <a:srgbClr val="FFFF81"/>
    <a:srgbClr val="97E4FF"/>
    <a:srgbClr val="FFFF93"/>
    <a:srgbClr val="FFCCCC"/>
    <a:srgbClr val="FFCC99"/>
    <a:srgbClr val="99FFCC"/>
    <a:srgbClr val="FFFFCC"/>
    <a:srgbClr val="FFFFFF"/>
    <a:srgbClr val="00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 horzBarState="maximized">
    <p:restoredLeft sz="34589" autoAdjust="0"/>
    <p:restoredTop sz="86429" autoAdjust="0"/>
  </p:normalViewPr>
  <p:slideViewPr>
    <p:cSldViewPr>
      <p:cViewPr varScale="1">
        <p:scale>
          <a:sx n="143" d="100"/>
          <a:sy n="143" d="100"/>
        </p:scale>
        <p:origin x="270" y="132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181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1E605F3-DAB6-4034-B7BA-181631FF0764}" type="datetimeFigureOut">
              <a:rPr lang="en-US" smtClean="0"/>
              <a:pPr/>
              <a:t>8/28/2022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A9A96DE-1578-4FF1-BDBD-52F7D246A10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79913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52318"/>
            <a:ext cx="9013372" cy="501915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2400300"/>
            <a:ext cx="6400800" cy="120015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288AA2-7003-417C-8B52-B9741F1CEEA6}" type="datetime1">
              <a:rPr lang="en-US" smtClean="0"/>
              <a:t>8/28/2022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2936" y="1086978"/>
            <a:ext cx="9021537" cy="114551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6" y="1047542"/>
            <a:ext cx="9021537" cy="90435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6" y="2232488"/>
            <a:ext cx="9021537" cy="82899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129450"/>
            <a:ext cx="8229600" cy="1102519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D46968-4C13-4672-B696-C86B33EBDCC0}" type="datetime1">
              <a:rPr lang="en-US" smtClean="0"/>
              <a:t>8/28/2022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3"/>
            <a:ext cx="2011680" cy="4388644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05980"/>
            <a:ext cx="5562600" cy="4388644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A1CD46-71A9-412E-A238-5B184B55797B}" type="datetime1">
              <a:rPr lang="en-US" smtClean="0"/>
              <a:t>8/28/2022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1124A4-B8A8-472A-8553-B0DBFBACCD64}" type="datetime1">
              <a:rPr lang="en-US" smtClean="0"/>
              <a:t>8/28/2022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085850"/>
            <a:ext cx="7772400" cy="34290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52318"/>
            <a:ext cx="9013372" cy="501915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714376"/>
            <a:ext cx="7772400" cy="1021556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1910955"/>
            <a:ext cx="7772400" cy="1003697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6F7E32-4A38-408C-BF5B-83F52F99E1A5}" type="datetime1">
              <a:rPr lang="en-US" smtClean="0"/>
              <a:t>8/28/2022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4629150"/>
            <a:ext cx="4000500" cy="3429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 flipV="1">
            <a:off x="69417" y="1782623"/>
            <a:ext cx="9013515" cy="6858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50" y="1756109"/>
            <a:ext cx="9013781" cy="3428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10" y="1851660"/>
            <a:ext cx="9014621" cy="3429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4656582"/>
            <a:ext cx="457200" cy="342900"/>
          </a:xfrm>
        </p:spPr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A49B8-F8B2-4B5B-A3FD-AD27FC015899}" type="datetime1">
              <a:rPr lang="en-US" smtClean="0"/>
              <a:t>8/28/2022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085850"/>
            <a:ext cx="3749040" cy="34290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085850"/>
            <a:ext cx="3749040" cy="34290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04788"/>
            <a:ext cx="7772400" cy="85725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085850"/>
            <a:ext cx="3733800" cy="5715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085850"/>
            <a:ext cx="3733800" cy="5715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9F83D6-20D7-4BF8-8A66-A88D3F4DF2AE}" type="datetime1">
              <a:rPr lang="en-US" smtClean="0"/>
              <a:t>8/28/2022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1685925"/>
            <a:ext cx="3733800" cy="291465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1685925"/>
            <a:ext cx="3733800" cy="291465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07C541-C3FF-4A09-836D-F81A90E687C2}" type="datetime1">
              <a:rPr lang="en-US" smtClean="0"/>
              <a:t>8/28/2022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7BCB01-03A0-4F3A-A9F0-5A24292E124D}" type="datetime1">
              <a:rPr lang="en-US" smtClean="0"/>
              <a:t>8/28/2022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52316"/>
            <a:ext cx="9013372" cy="5020056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04788"/>
            <a:ext cx="7772400" cy="85725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200150"/>
            <a:ext cx="1905000" cy="337185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047B22-A398-44D2-9521-3EF4326379E7}" type="datetime1">
              <a:rPr lang="en-US" smtClean="0"/>
              <a:t>8/28/2022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200150"/>
            <a:ext cx="5715000" cy="337185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3675413"/>
            <a:ext cx="7315200" cy="391716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4084369"/>
            <a:ext cx="7315200" cy="51435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0B6C4-030C-4656-B16D-2A9C585F0231}" type="datetime1">
              <a:rPr lang="en-US" smtClean="0"/>
              <a:t>8/28/2022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4629150"/>
            <a:ext cx="3886200" cy="3429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4656582"/>
            <a:ext cx="457200" cy="342900"/>
          </a:xfrm>
        </p:spPr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8307" y="3512666"/>
            <a:ext cx="9006840" cy="6858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13" y="3487858"/>
            <a:ext cx="9006639" cy="3428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5" y="3579921"/>
            <a:ext cx="9006637" cy="3660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13" y="50007"/>
            <a:ext cx="9001873" cy="3436144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81">
            <a:alpha val="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52316"/>
            <a:ext cx="9013372" cy="5020056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05978"/>
            <a:ext cx="7772400" cy="85725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085850"/>
            <a:ext cx="7772400" cy="3429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4643437"/>
            <a:ext cx="2476500" cy="357188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225CF98C-1BE5-491C-BD73-AE659352CF89}" type="datetime1">
              <a:rPr lang="en-US" smtClean="0"/>
              <a:t>8/28/2022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4629150"/>
            <a:ext cx="3962400" cy="3429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4657725"/>
            <a:ext cx="457200" cy="3429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2" name="Rounded Rectangle 1"/>
          <p:cNvSpPr/>
          <p:nvPr/>
        </p:nvSpPr>
        <p:spPr>
          <a:xfrm>
            <a:off x="304800" y="57150"/>
            <a:ext cx="8534400" cy="228600"/>
          </a:xfrm>
          <a:prstGeom prst="round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accent6"/>
                </a:solidFill>
                <a:latin typeface="Compacta Blk BT" panose="020B0904040702060204" pitchFamily="34" charset="0"/>
                <a:cs typeface="Calibri" panose="020F0502020204030204" pitchFamily="34" charset="0"/>
              </a:rPr>
              <a:t>MAPPING STATS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398737A-DB97-A2D8-A178-41E21555B9E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087" y="1761573"/>
            <a:ext cx="8963827" cy="16203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75516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2" name="Rounded Rectangle 1"/>
          <p:cNvSpPr/>
          <p:nvPr/>
        </p:nvSpPr>
        <p:spPr>
          <a:xfrm>
            <a:off x="304800" y="133350"/>
            <a:ext cx="8534400" cy="228600"/>
          </a:xfrm>
          <a:prstGeom prst="round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accent6"/>
                </a:solidFill>
                <a:latin typeface="Compacta Blk BT" panose="020B0904040702060204" pitchFamily="34" charset="0"/>
                <a:cs typeface="Calibri" panose="020F0502020204030204" pitchFamily="34" charset="0"/>
              </a:rPr>
              <a:t>READ DISTRIBUTION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BD4B228E-6A6D-B54A-213E-83E89BE494B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89885889"/>
              </p:ext>
            </p:extLst>
          </p:nvPr>
        </p:nvGraphicFramePr>
        <p:xfrm>
          <a:off x="2279650" y="1733550"/>
          <a:ext cx="5041900" cy="1714500"/>
        </p:xfrm>
        <a:graphic>
          <a:graphicData uri="http://schemas.openxmlformats.org/drawingml/2006/table">
            <a:tbl>
              <a:tblPr/>
              <a:tblGrid>
                <a:gridCol w="2946400">
                  <a:extLst>
                    <a:ext uri="{9D8B030D-6E8A-4147-A177-3AD203B41FA5}">
                      <a16:colId xmlns:a16="http://schemas.microsoft.com/office/drawing/2014/main" val="792929620"/>
                    </a:ext>
                  </a:extLst>
                </a:gridCol>
                <a:gridCol w="698500">
                  <a:extLst>
                    <a:ext uri="{9D8B030D-6E8A-4147-A177-3AD203B41FA5}">
                      <a16:colId xmlns:a16="http://schemas.microsoft.com/office/drawing/2014/main" val="975669189"/>
                    </a:ext>
                  </a:extLst>
                </a:gridCol>
                <a:gridCol w="698500">
                  <a:extLst>
                    <a:ext uri="{9D8B030D-6E8A-4147-A177-3AD203B41FA5}">
                      <a16:colId xmlns:a16="http://schemas.microsoft.com/office/drawing/2014/main" val="1377909160"/>
                    </a:ext>
                  </a:extLst>
                </a:gridCol>
                <a:gridCol w="698500">
                  <a:extLst>
                    <a:ext uri="{9D8B030D-6E8A-4147-A177-3AD203B41FA5}">
                      <a16:colId xmlns:a16="http://schemas.microsoft.com/office/drawing/2014/main" val="2758752282"/>
                    </a:ext>
                  </a:extLst>
                </a:gridCol>
              </a:tblGrid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#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Exonic: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Intergenic: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Intronic: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2874581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2022-08-27-CY41_exp220328_d4-wt-dmso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A631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EF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F7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50000939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2022-08-27-CY42_exp220328_d4-wt-dox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A632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EF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F7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8515613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2022-08-27-CY43_exp220328_d4-null-dmso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A631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EF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F8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32657788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2022-08-27-CY44_exp220328_d4-null-dox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9611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EF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F9F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14396288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2022-08-27-CY51_exp220328_d5-wt-dmso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9611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EF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F9F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31016259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2022-08-27-CY52_exp220328_d5-wt-dox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A642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EF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F7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33075306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2022-08-27-CY53_exp220328_d5-null-dmso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A631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EF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F8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5766906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2022-08-27-CY54_exp220328_d5-null-dox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9611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EF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F9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3230037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613692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4" name="Rounded Rectangle 3"/>
          <p:cNvSpPr/>
          <p:nvPr/>
        </p:nvSpPr>
        <p:spPr>
          <a:xfrm>
            <a:off x="304800" y="133350"/>
            <a:ext cx="8534400" cy="228600"/>
          </a:xfrm>
          <a:prstGeom prst="round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accent6"/>
                </a:solidFill>
                <a:latin typeface="Compacta Blk BT" panose="020B0904040702060204" pitchFamily="34" charset="0"/>
                <a:cs typeface="Calibri" panose="020F0502020204030204" pitchFamily="34" charset="0"/>
              </a:rPr>
              <a:t>COVERAGE QC</a:t>
            </a:r>
          </a:p>
        </p:txBody>
      </p:sp>
      <p:pic>
        <p:nvPicPr>
          <p:cNvPr id="6" name="Picture 5" descr="Diagram&#10;&#10;Description automatically generated">
            <a:extLst>
              <a:ext uri="{FF2B5EF4-FFF2-40B4-BE49-F238E27FC236}">
                <a16:creationId xmlns:a16="http://schemas.microsoft.com/office/drawing/2014/main" id="{69058E8B-AF8B-6556-020B-FB06D5352CB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8877" y="380537"/>
            <a:ext cx="6026244" cy="46296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91161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4</a:t>
            </a:fld>
            <a:endParaRPr lang="en-US"/>
          </a:p>
        </p:txBody>
      </p:sp>
      <p:pic>
        <p:nvPicPr>
          <p:cNvPr id="4" name="Picture 3" descr="Diagram&#10;&#10;Description automatically generated">
            <a:extLst>
              <a:ext uri="{FF2B5EF4-FFF2-40B4-BE49-F238E27FC236}">
                <a16:creationId xmlns:a16="http://schemas.microsoft.com/office/drawing/2014/main" id="{C6C961B6-7E3C-9795-D2D1-CA866A8C402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8746" y="233796"/>
            <a:ext cx="6086506" cy="46759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506339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Custom 12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FCB424"/>
      </a:accent1>
      <a:accent2>
        <a:srgbClr val="000000"/>
      </a:accent2>
      <a:accent3>
        <a:srgbClr val="000000"/>
      </a:accent3>
      <a:accent4>
        <a:srgbClr val="000000"/>
      </a:accent4>
      <a:accent5>
        <a:srgbClr val="FFFFFF"/>
      </a:accent5>
      <a:accent6>
        <a:srgbClr val="000000"/>
      </a:accent6>
      <a:hlink>
        <a:srgbClr val="000000"/>
      </a:hlink>
      <a:folHlink>
        <a:srgbClr val="FFC42F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33918</TotalTime>
  <Words>81</Words>
  <Application>Microsoft Office PowerPoint</Application>
  <PresentationFormat>On-screen Show (16:9)</PresentationFormat>
  <Paragraphs>43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Calibri</vt:lpstr>
      <vt:lpstr>Compacta Blk BT</vt:lpstr>
      <vt:lpstr>Franklin Gothic Book</vt:lpstr>
      <vt:lpstr>Perpetua</vt:lpstr>
      <vt:lpstr>Wingdings 2</vt:lpstr>
      <vt:lpstr>Equity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GEORGI MARINOV</dc:title>
  <dc:creator>Georgi</dc:creator>
  <cp:lastModifiedBy>Georgi Kolev Marinov</cp:lastModifiedBy>
  <cp:revision>2974</cp:revision>
  <dcterms:created xsi:type="dcterms:W3CDTF">2009-02-17T08:29:48Z</dcterms:created>
  <dcterms:modified xsi:type="dcterms:W3CDTF">2022-08-28T12:05:09Z</dcterms:modified>
</cp:coreProperties>
</file>