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4"/>
  </p:notesMasterIdLst>
  <p:sldIdLst>
    <p:sldId id="1044" r:id="rId2"/>
    <p:sldId id="1106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5/26/2022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5/26/2022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5/26/2022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5/26/2022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730A5-AAD2-96BE-1AB8-BD00D891D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16842"/>
            <a:ext cx="8963827" cy="253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06D42D-92A6-6BF8-784C-ECE2FADC0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22239"/>
              </p:ext>
            </p:extLst>
          </p:nvPr>
        </p:nvGraphicFramePr>
        <p:xfrm>
          <a:off x="1263315" y="285750"/>
          <a:ext cx="7074569" cy="3429006"/>
        </p:xfrm>
        <a:graphic>
          <a:graphicData uri="http://schemas.openxmlformats.org/drawingml/2006/table">
            <a:tbl>
              <a:tblPr/>
              <a:tblGrid>
                <a:gridCol w="5154971">
                  <a:extLst>
                    <a:ext uri="{9D8B030D-6E8A-4147-A177-3AD203B41FA5}">
                      <a16:colId xmlns:a16="http://schemas.microsoft.com/office/drawing/2014/main" val="2091118556"/>
                    </a:ext>
                  </a:extLst>
                </a:gridCol>
                <a:gridCol w="639866">
                  <a:extLst>
                    <a:ext uri="{9D8B030D-6E8A-4147-A177-3AD203B41FA5}">
                      <a16:colId xmlns:a16="http://schemas.microsoft.com/office/drawing/2014/main" val="2689695491"/>
                    </a:ext>
                  </a:extLst>
                </a:gridCol>
                <a:gridCol w="639866">
                  <a:extLst>
                    <a:ext uri="{9D8B030D-6E8A-4147-A177-3AD203B41FA5}">
                      <a16:colId xmlns:a16="http://schemas.microsoft.com/office/drawing/2014/main" val="4229277187"/>
                    </a:ext>
                  </a:extLst>
                </a:gridCol>
                <a:gridCol w="639866">
                  <a:extLst>
                    <a:ext uri="{9D8B030D-6E8A-4147-A177-3AD203B41FA5}">
                      <a16:colId xmlns:a16="http://schemas.microsoft.com/office/drawing/2014/main" val="2710249946"/>
                    </a:ext>
                  </a:extLst>
                </a:gridCol>
              </a:tblGrid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5052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2022-05-21-220521L01_MS38_SCGE_00mMEU_EU-enrichmentA.S_pombe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58277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2022-05-21-220521L01_MS38_SCGE_00mMEU_EU-enrichmentA.sacCer3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1866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2022-05-21-220521L02_MS38_SCGE_0.2mMEU_EU-enrichmentA.S_pombe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45599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2022-05-21-220521L02_MS38_SCGE_0.2mMEU_EU-enrichmentA.sacCer3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12241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2022-05-21-220521L03_MS38_SCGE_0.2mMEU-20min-washout_EU-enrichmentA.S_pombe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4831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2022-05-21-220521L03_MS38_SCGE_0.2mMEU-20min-washout_EU-enrichmentA.sacCer3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19160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2022-05-21-220521L04_MS38_SCGE_00mMEU_EU-enrichmentB.S_pombe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09453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2022-05-21-220521L04_MS38_SCGE_00mMEU_EU-enrichmentB.sacCer3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553174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2022-05-21-220521L05_MS38_SCGE_0_2mMEU_EU-enrichmentB.S_pombe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873850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2022-05-21-220521L05_MS38_SCGE_0_2mMEU_EU-enrichmentB.sacCer3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86323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2022-05-21-220521L06_MS38_SCGE_0_2mMEU-20min-washout_EU-enrichmentB.S_pombe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07838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2022-05-21-220521L06_MS38_SCGE_0_2mMEU-20min-washout_EU-enrichmentB.sacCer3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78128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2022-05-21-220521L07_MS38_SCGE_00mMEU_input.S_pombe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66979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2022-05-21-220521L07_MS38_SCGE_00mMEU_input.sacCer3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46591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2022-05-21-220521L08_MS38_SCGE_0_2mMEU_input.S_pombe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24944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2022-05-21-220521L08_MS38_SCGE_0_2mMEU_input.sacCer3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80812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2022-05-21-220521L09_MS38_SCGE_0_2mMEU-20min-washout_input.S_pombe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2157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2022-05-21-220521L09_MS38_SCGE_0_2mMEU-20min-washout_input.sacCer3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024" marR="9024" marT="90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043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33352</TotalTime>
  <Words>281</Words>
  <Application>Microsoft Office PowerPoint</Application>
  <PresentationFormat>On-screen Show (16:9)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3008</cp:revision>
  <dcterms:created xsi:type="dcterms:W3CDTF">2009-02-17T08:29:48Z</dcterms:created>
  <dcterms:modified xsi:type="dcterms:W3CDTF">2022-05-26T09:52:23Z</dcterms:modified>
</cp:coreProperties>
</file>