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110" r:id="rId3"/>
    <p:sldId id="1087" r:id="rId4"/>
    <p:sldId id="110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5/9/2022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5/9/2022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5/9/2022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5/9/2022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5/9/2022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336DB2FE-99AD-FE8F-E6E4-FC998EE6A4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91" y="410441"/>
            <a:ext cx="8276209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PIPELINE: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A06FC-081A-1D95-82E9-E2498B1485FD}"/>
              </a:ext>
            </a:extLst>
          </p:cNvPr>
          <p:cNvSpPr txBox="1"/>
          <p:nvPr/>
        </p:nvSpPr>
        <p:spPr>
          <a:xfrm>
            <a:off x="304800" y="361950"/>
            <a:ext cx="853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guppy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rebasecalling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tailfindr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on the Guppy FAST5 files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Minimap2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alignment against the transcriptome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tailfindr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for annotating tails with transcripts</a:t>
            </a:r>
          </a:p>
          <a:p>
            <a:pPr marL="285750" indent="-285750">
              <a:buFontTx/>
              <a:buChar char="-"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Post-processing by me to get TPMs.</a:t>
            </a:r>
          </a:p>
          <a:p>
            <a:pPr marL="742950" lvl="1" indent="-285750">
              <a:buFontTx/>
              <a:buChar char="-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Note that TPMs include the reads that aligned, but for which there was no tail length output by </a:t>
            </a: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tailfindr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(that was 1.5% of reads)</a:t>
            </a:r>
          </a:p>
        </p:txBody>
      </p:sp>
    </p:spTree>
    <p:extLst>
      <p:ext uri="{BB962C8B-B14F-4D97-AF65-F5344CB8AC3E}">
        <p14:creationId xmlns:p14="http://schemas.microsoft.com/office/powerpoint/2010/main" val="255519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56050-AC16-68C1-2DF1-0995E9E361E5}"/>
              </a:ext>
            </a:extLst>
          </p:cNvPr>
          <p:cNvSpPr txBox="1"/>
          <p:nvPr/>
        </p:nvSpPr>
        <p:spPr>
          <a:xfrm>
            <a:off x="304800" y="36195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Note: when counting transcripts, the ENO2 gene came up at 325,861 TPMs, i.e. a third of the reads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The length of its RNA is 1,447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nt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in the annotation, so it matches the peak in the read length distribution</a:t>
            </a:r>
          </a:p>
        </p:txBody>
      </p:sp>
    </p:spTree>
    <p:extLst>
      <p:ext uri="{BB962C8B-B14F-4D97-AF65-F5344CB8AC3E}">
        <p14:creationId xmlns:p14="http://schemas.microsoft.com/office/powerpoint/2010/main" val="52306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Red lights in the dark&#10;&#10;Description automatically generated with medium confidence">
            <a:extLst>
              <a:ext uri="{FF2B5EF4-FFF2-40B4-BE49-F238E27FC236}">
                <a16:creationId xmlns:a16="http://schemas.microsoft.com/office/drawing/2014/main" id="{8186CC45-94CC-02A4-70F1-9C40ABB710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511" y="50674"/>
            <a:ext cx="4964977" cy="504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33369</TotalTime>
  <Words>110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Compacta Blk BT</vt:lpstr>
      <vt:lpstr>Consolas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3009</cp:revision>
  <dcterms:created xsi:type="dcterms:W3CDTF">2009-02-17T08:29:48Z</dcterms:created>
  <dcterms:modified xsi:type="dcterms:W3CDTF">2022-05-09T12:02:23Z</dcterms:modified>
</cp:coreProperties>
</file>