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086" r:id="rId3"/>
    <p:sldId id="1076" r:id="rId4"/>
    <p:sldId id="1084" r:id="rId5"/>
    <p:sldId id="108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5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2021-07-14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2021-07-14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2021-07-14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2021-07-14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2021-07-14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2021-07-14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2021-07-14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2021-07-14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95350"/>
            <a:ext cx="8963827" cy="333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621620"/>
              </p:ext>
            </p:extLst>
          </p:nvPr>
        </p:nvGraphicFramePr>
        <p:xfrm>
          <a:off x="1301750" y="1200150"/>
          <a:ext cx="6997700" cy="2476500"/>
        </p:xfrm>
        <a:graphic>
          <a:graphicData uri="http://schemas.openxmlformats.org/drawingml/2006/table">
            <a:tbl>
              <a:tblPr/>
              <a:tblGrid>
                <a:gridCol w="4635500"/>
                <a:gridCol w="787400"/>
                <a:gridCol w="787400"/>
                <a:gridCol w="787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2021-07-13-210603L01_exp210531_MS207_SCD_ribofree-RNA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2021-07-13-210603L02_exp210531_MS208_SCD_ribofree-RNA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2021-07-13-210603L03_exp210531_MS294_SCD_ribofree-RNA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2021-07-13-210603L04_exp210531_MS207_SCD_RAPA-40min_ribofree-RNA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2021-07-13-210603L05_exp210531_MS208_SCD_RAPA-40min_ribofree-RNA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2021-07-13-210603L06_exp210531_MS294_SCD_RAPA-40min_ribofree-RNA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2021-07-13-210603L07_exp210531_MS207_SCD_RAPA-60min_ribofree-RNA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2021-07-13-210603L08_exp210531_MS208_SCD_RAPA-60min_ribofree-RNA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2021-07-13-210603L09_exp210531_MS294_SCD_RAPA-60min_ribofree-RNA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2021-07-13-210603L10_exp210531_MS207_SCD_RAPA-24hr_ribofree-RNA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2021-07-13-210603L11_exp210531_MS208_SCD_RAPA-24hr_ribofree-RNA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2021-07-13-210603L12_exp210531_MS295_SCD_RAPA-24hr_ribofree-RNA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90" y="426375"/>
            <a:ext cx="596161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90" y="279863"/>
            <a:ext cx="596161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90" y="279863"/>
            <a:ext cx="596161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2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33266</TotalTime>
  <Words>64</Words>
  <Application>Microsoft Office PowerPoint</Application>
  <PresentationFormat>On-screen Show (16:9)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2981</cp:revision>
  <dcterms:created xsi:type="dcterms:W3CDTF">2009-02-17T08:29:48Z</dcterms:created>
  <dcterms:modified xsi:type="dcterms:W3CDTF">2021-07-14T19:05:49Z</dcterms:modified>
</cp:coreProperties>
</file>