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4"/>
  </p:notesMasterIdLst>
  <p:sldIdLst>
    <p:sldId id="357" r:id="rId2"/>
    <p:sldId id="36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2021-03-31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2021-03-31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2021-03-31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2021-03-31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2021-03-31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2021-03-31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475" y="632708"/>
            <a:ext cx="8769049" cy="74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Conversion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0" y="493559"/>
            <a:ext cx="7813979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50002</TotalTime>
  <Words>13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1381</cp:revision>
  <dcterms:created xsi:type="dcterms:W3CDTF">2009-02-17T08:29:48Z</dcterms:created>
  <dcterms:modified xsi:type="dcterms:W3CDTF">2021-03-31T14:25:47Z</dcterms:modified>
</cp:coreProperties>
</file>