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7" r:id="rId2"/>
    <p:sldId id="365" r:id="rId3"/>
    <p:sldId id="359" r:id="rId4"/>
    <p:sldId id="366" r:id="rId5"/>
    <p:sldId id="36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2021-02-24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2021-02-24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2021-02-24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2021-02-24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2021-02-24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2021-02-24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19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0" y="389655"/>
            <a:ext cx="7813979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6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0" y="389655"/>
            <a:ext cx="7813979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5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04" y="389655"/>
            <a:ext cx="7755790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59" y="389655"/>
            <a:ext cx="7880482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49901</TotalTime>
  <Words>27</Words>
  <Application>Microsoft Office PowerPoint</Application>
  <PresentationFormat>On-screen Show (16:9)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1378</cp:revision>
  <dcterms:created xsi:type="dcterms:W3CDTF">2009-02-17T08:29:48Z</dcterms:created>
  <dcterms:modified xsi:type="dcterms:W3CDTF">2021-02-25T01:51:56Z</dcterms:modified>
</cp:coreProperties>
</file>