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6"/>
  </p:notesMasterIdLst>
  <p:sldIdLst>
    <p:sldId id="1044" r:id="rId2"/>
    <p:sldId id="1077" r:id="rId3"/>
    <p:sldId id="1078" r:id="rId4"/>
    <p:sldId id="1079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2021-02-13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2021-02-13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2021-02-13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2021-02-13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2021-02-13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2021-02-13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2021-02-13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2021-02-13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2021-02-13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2021-02-13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2021-02-13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2021-02-13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2021-02-13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438150"/>
            <a:ext cx="8963827" cy="32949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7" y="809219"/>
            <a:ext cx="8963827" cy="39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398" y="285750"/>
            <a:ext cx="8787204" cy="4197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22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SNAPSHOTS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094" y="839071"/>
            <a:ext cx="8479813" cy="3465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22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SNAPSHOTS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727823"/>
            <a:ext cx="8963827" cy="3687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45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32626</TotalTime>
  <Words>8</Words>
  <Application>Microsoft Office PowerPoint</Application>
  <PresentationFormat>On-screen Show (16:9)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2971</cp:revision>
  <dcterms:created xsi:type="dcterms:W3CDTF">2009-02-17T08:29:48Z</dcterms:created>
  <dcterms:modified xsi:type="dcterms:W3CDTF">2021-02-13T13:12:58Z</dcterms:modified>
</cp:coreProperties>
</file>