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7"/>
  </p:notesMasterIdLst>
  <p:sldIdLst>
    <p:sldId id="1044" r:id="rId2"/>
    <p:sldId id="1045" r:id="rId3"/>
    <p:sldId id="1076" r:id="rId4"/>
    <p:sldId id="1084" r:id="rId5"/>
    <p:sldId id="1085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89" autoAdjust="0"/>
    <p:restoredTop sz="86429" autoAdjust="0"/>
  </p:normalViewPr>
  <p:slideViewPr>
    <p:cSldViewPr>
      <p:cViewPr varScale="1">
        <p:scale>
          <a:sx n="149" d="100"/>
          <a:sy n="149" d="100"/>
        </p:scale>
        <p:origin x="126" y="1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2020-11-06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2020-11-06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2020-11-06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2020-11-06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2020-11-06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2020-11-06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2020-11-06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2020-11-06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2020-11-06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2020-11-06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2020-11-06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2020-11-06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2020-11-06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312" y="353666"/>
            <a:ext cx="8043488" cy="4436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READ DISTRIBUTION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844800"/>
              </p:ext>
            </p:extLst>
          </p:nvPr>
        </p:nvGraphicFramePr>
        <p:xfrm>
          <a:off x="2057400" y="795337"/>
          <a:ext cx="5522976" cy="3429000"/>
        </p:xfrm>
        <a:graphic>
          <a:graphicData uri="http://schemas.openxmlformats.org/drawingml/2006/table">
            <a:tbl>
              <a:tblPr/>
              <a:tblGrid>
                <a:gridCol w="4069080"/>
                <a:gridCol w="484632"/>
                <a:gridCol w="484632"/>
                <a:gridCol w="484632"/>
              </a:tblGrid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Exonic: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Intergenic: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Intronic: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2020-11-05-201016L01_MS214_SCGE_RAPA-00min.Schizosaccharomyces_pombe.ASM294v2.20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2020-11-05-201016L01_MS214_SCGE_RAPA-00min.sacCer3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82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1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2020-11-05-201016L02_MS214_SCGE_RAPA-10min.Schizosaccharomyces_pombe.ASM294v2.20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2020-11-05-201016L02_MS214_SCGE_RAPA-10min.sacCer3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2020-11-05-201016L03_MS214_SCGE_RAPA-20min.Schizosaccharomyces_pombe.ASM294v2.20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2020-11-05-201016L03_MS214_SCGE_RAPA-20min.sacCer3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2020-11-05-201016L04_MS214_SCGE_RAPA-40min.Schizosaccharomyces_pombe.ASM294v2.20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2020-11-05-201016L04_MS214_SCGE_RAPA-40min.sacCer3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2020-11-05-201016L05_MS214_SCGE_RAPA-60min.Schizosaccharomyces_pombe.ASM294v2.20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2020-11-05-201016L05_MS214_SCGE_RAPA-60min.sacCer3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A2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F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2020-11-05-201016L06_MS214_SCGE_RAPA-90min.Schizosaccharomyces_pombe.ASM294v2.20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2020-11-05-201016L06_MS214_SCGE_RAPA-90min.sacCer3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B2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F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2020-11-05-201016L07_MS215_SCGE_RAPA-00min.Schizosaccharomyces_pombe.ASM294v2.20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2020-11-05-201016L07_MS215_SCGE_RAPA-00min.sacCer3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2020-11-05-201016L08_MS215_SCGE_RAPA-10min.Schizosaccharomyces_pombe.ASM294v2.20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2020-11-05-201016L08_MS215_SCGE_RAPA-10min.sacCer3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2020-11-05-201016L09_MS215_SCGE_RAPA-20min.Schizosaccharomyces_pombe.ASM294v2.20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2020-11-05-201016L09_MS215_SCGE_RAPA-20min.sacCer3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2020-11-05-201016L10_MS215_SCGE_RAPA-40min.Schizosaccharomyces_pombe.ASM294v2.20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2020-11-05-201016L10_MS215_SCGE_RAPA-40min.sacCer3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2020-11-05-201016L11_MS215_SCGE_RAPA-60min.Schizosaccharomyces_pombe.ASM294v2.20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2020-11-05-201016L11_MS215_SCGE_RAPA-60min.sacCer3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A2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F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2020-11-05-201016L12_MS215_SCGE_RAPA-90min.Schizosaccharomyces_pombe.ASM294v2.20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2020-11-05-201016L12_MS215_SCGE_RAPA-90min.sacCer3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B2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F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136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COVERAGE QC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276" y="410441"/>
            <a:ext cx="6081446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1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276" y="233796"/>
            <a:ext cx="6081446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06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276" y="233796"/>
            <a:ext cx="6081446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46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32590</TotalTime>
  <Words>114</Words>
  <Application>Microsoft Office PowerPoint</Application>
  <PresentationFormat>On-screen Show (16:9)</PresentationFormat>
  <Paragraphs>108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2960</cp:revision>
  <dcterms:created xsi:type="dcterms:W3CDTF">2009-02-17T08:29:48Z</dcterms:created>
  <dcterms:modified xsi:type="dcterms:W3CDTF">2020-11-06T11:18:09Z</dcterms:modified>
</cp:coreProperties>
</file>