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5"/>
  </p:notesMasterIdLst>
  <p:sldIdLst>
    <p:sldId id="357" r:id="rId2"/>
    <p:sldId id="365" r:id="rId3"/>
    <p:sldId id="359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FF"/>
    <a:srgbClr val="FFFF93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5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4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2020-10-22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2020-10-22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2020-10-22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2020-10-22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2020-10-22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2020-10-22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2020-10-22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2020-10-22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2020-10-22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2020-10-22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2020-10-22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2020-10-22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2020-10-22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14350"/>
            <a:ext cx="8963827" cy="59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8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59" y="389655"/>
            <a:ext cx="7880482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6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0" y="389655"/>
            <a:ext cx="7813979" cy="43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5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49894</TotalTime>
  <Words>17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1375</cp:revision>
  <dcterms:created xsi:type="dcterms:W3CDTF">2009-02-17T08:29:48Z</dcterms:created>
  <dcterms:modified xsi:type="dcterms:W3CDTF">2020-10-22T22:47:32Z</dcterms:modified>
</cp:coreProperties>
</file>