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56" r:id="rId1"/>
  </p:sldMasterIdLst>
  <p:notesMasterIdLst>
    <p:notesMasterId r:id="rId11"/>
  </p:notesMasterIdLst>
  <p:sldIdLst>
    <p:sldId id="357" r:id="rId2"/>
    <p:sldId id="358" r:id="rId3"/>
    <p:sldId id="360" r:id="rId4"/>
    <p:sldId id="361" r:id="rId5"/>
    <p:sldId id="362" r:id="rId6"/>
    <p:sldId id="363" r:id="rId7"/>
    <p:sldId id="364" r:id="rId8"/>
    <p:sldId id="365" r:id="rId9"/>
    <p:sldId id="359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81"/>
    <a:srgbClr val="FFFFFF"/>
    <a:srgbClr val="FFFF93"/>
    <a:srgbClr val="0033CC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5" autoAdjust="0"/>
    <p:restoredTop sz="86312" autoAdjust="0"/>
  </p:normalViewPr>
  <p:slideViewPr>
    <p:cSldViewPr>
      <p:cViewPr varScale="1">
        <p:scale>
          <a:sx n="150" d="100"/>
          <a:sy n="150" d="100"/>
        </p:scale>
        <p:origin x="450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8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605F3-DAB6-4034-B7BA-181631FF0764}" type="datetimeFigureOut">
              <a:rPr lang="en-US" smtClean="0"/>
              <a:pPr/>
              <a:t>2020-10-08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A96DE-1578-4FF1-BDBD-52F7D246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91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52317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2400300"/>
            <a:ext cx="6400800" cy="120015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1033-60DB-4CF3-B987-BD08B57DB74B}" type="datetime1">
              <a:rPr lang="en-US" smtClean="0"/>
              <a:t>2020-10-08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2" y="1086978"/>
            <a:ext cx="9021537" cy="11455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2" y="1047540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2" y="2232487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129448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9DA6-E211-42C3-9C02-2CA7AE388112}" type="datetime1">
              <a:rPr lang="en-US" smtClean="0"/>
              <a:t>2020-10-08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1168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05980"/>
            <a:ext cx="55626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E527-3E0F-45C1-8B5D-E4E95FAA5ADC}" type="datetime1">
              <a:rPr lang="en-US" smtClean="0"/>
              <a:t>2020-10-08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FFD1-4403-4822-836C-39D9D1ADD929}" type="datetime1">
              <a:rPr lang="en-US" smtClean="0"/>
              <a:t>2020-10-08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52317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10953"/>
            <a:ext cx="7772400" cy="1003697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6DADA-AEC3-414F-B697-76CD612200B9}" type="datetime1">
              <a:rPr lang="en-US" smtClean="0"/>
              <a:t>2020-10-08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4629150"/>
            <a:ext cx="40005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3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7" y="1756107"/>
            <a:ext cx="9013781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7" y="1851660"/>
            <a:ext cx="9014621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0F00-299A-43B2-B9C5-15425944D1A6}" type="datetime1">
              <a:rPr lang="en-US" smtClean="0"/>
              <a:t>2020-10-08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CF04-5070-4FBA-BCBB-05551ABD8144}" type="datetime1">
              <a:rPr lang="en-US" smtClean="0"/>
              <a:t>2020-10-08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08F0-FF56-44DD-B9E9-639DC090AD71}" type="datetime1">
              <a:rPr lang="en-US" smtClean="0"/>
              <a:t>2020-10-08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7424-37F0-46E8-9C8E-793850C83AB6}" type="datetime1">
              <a:rPr lang="en-US" smtClean="0"/>
              <a:t>2020-10-08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200150"/>
            <a:ext cx="1905000" cy="33718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DCFB-86CC-43DF-A500-F039ACCC0C66}" type="datetime1">
              <a:rPr lang="en-US" smtClean="0"/>
              <a:t>2020-10-08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0" cy="33718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3866-0749-444E-B04E-23BD34FDFB51}" type="datetime1">
              <a:rPr lang="en-US" smtClean="0"/>
              <a:t>2020-10-08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8862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3512666"/>
            <a:ext cx="9006840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9" y="3487856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1" y="3579919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9" y="50007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05979"/>
            <a:ext cx="7772400" cy="85725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77724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9FBE920-E4F6-43A4-A41A-3E3B2975D6B0}" type="datetime1">
              <a:rPr lang="en-US" smtClean="0"/>
              <a:t>2020-10-08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46304" y="133350"/>
            <a:ext cx="8769096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Mapping stats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88595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Cln3 Whi5 switched!!!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19" y="643263"/>
            <a:ext cx="8924162" cy="385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58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88595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Cln3 Whi5 switched!!!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59" y="389655"/>
            <a:ext cx="7880482" cy="436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88595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Cln3 Whi5 switched!!!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0" y="389655"/>
            <a:ext cx="7813979" cy="436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67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88595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Cln3 Whi5 switched!!!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59" y="389655"/>
            <a:ext cx="7880482" cy="436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59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88595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Cln3 Whi5 switched!!!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59" y="389655"/>
            <a:ext cx="7880482" cy="436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1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88595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Cln3 Whi5 switched!!!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59" y="389655"/>
            <a:ext cx="7880482" cy="436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07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88595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Cln3 Whi5 switched!!!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59" y="389655"/>
            <a:ext cx="7880482" cy="436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40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88595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Cln3 Whi5 switched!!!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59" y="389655"/>
            <a:ext cx="7880482" cy="436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56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88595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Cln3 Whi5 switched!!!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59" y="389655"/>
            <a:ext cx="7880482" cy="436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35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FF4B4B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49856</TotalTime>
  <Words>47</Words>
  <Application>Microsoft Office PowerPoint</Application>
  <PresentationFormat>On-screen Show (16:9)</PresentationFormat>
  <Paragraphs>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Franklin Gothic Book</vt:lpstr>
      <vt:lpstr>Perpetua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 MARINOV</dc:title>
  <dc:creator>Georgi</dc:creator>
  <cp:lastModifiedBy>User</cp:lastModifiedBy>
  <cp:revision>1371</cp:revision>
  <dcterms:created xsi:type="dcterms:W3CDTF">2009-02-17T08:29:48Z</dcterms:created>
  <dcterms:modified xsi:type="dcterms:W3CDTF">2020-10-08T17:44:29Z</dcterms:modified>
</cp:coreProperties>
</file>