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6"/>
  </p:notesMasterIdLst>
  <p:sldIdLst>
    <p:sldId id="356" r:id="rId2"/>
    <p:sldId id="357" r:id="rId3"/>
    <p:sldId id="358" r:id="rId4"/>
    <p:sldId id="359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1"/>
    <a:srgbClr val="FFFFFF"/>
    <a:srgbClr val="FFFF93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65" autoAdjust="0"/>
    <p:restoredTop sz="86312" autoAdjust="0"/>
  </p:normalViewPr>
  <p:slideViewPr>
    <p:cSldViewPr>
      <p:cViewPr varScale="1">
        <p:scale>
          <a:sx n="150" d="100"/>
          <a:sy n="150" d="100"/>
        </p:scale>
        <p:origin x="45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2020-06-25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7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2020-06-25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2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2" y="1047540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2" y="2232487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8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2020-06-25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2020-06-25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2020-06-25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7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3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2020-06-25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3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7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2020-06-25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2020-06-25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2020-06-25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2020-06-25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2020-06-25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2020-06-25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9" y="3487856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1" y="3579919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9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2020-06-25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46304" y="133350"/>
            <a:ext cx="8769096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Processing notes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88595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Cln3 Whi5 switched!!!</a:t>
            </a:r>
            <a:endParaRPr lang="en-US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590550"/>
            <a:ext cx="861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Used </a:t>
            </a:r>
            <a:r>
              <a:rPr lang="en-US" sz="1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slamdunk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 (the only available package for processing SLAM-</a:t>
            </a:r>
            <a:r>
              <a:rPr lang="en-US" sz="1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seq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 data</a:t>
            </a:r>
          </a:p>
          <a:p>
            <a:pPr marL="285750" indent="-285750">
              <a:buFontTx/>
              <a:buChar char="-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Most </a:t>
            </a:r>
            <a:r>
              <a:rPr lang="en-US" sz="1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slamdunk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 analysis examples use 3’UTRs (which is because </a:t>
            </a:r>
            <a:r>
              <a:rPr lang="en-US" sz="1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QuantSeq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 is used to make libraries; we do not have UTRs for all genes so I used the whole transcripts and worked in transcriptome space</a:t>
            </a:r>
          </a:p>
        </p:txBody>
      </p:sp>
    </p:spTree>
    <p:extLst>
      <p:ext uri="{BB962C8B-B14F-4D97-AF65-F5344CB8AC3E}">
        <p14:creationId xmlns:p14="http://schemas.microsoft.com/office/powerpoint/2010/main" val="255493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46304" y="133350"/>
            <a:ext cx="8769096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Mapping stats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88595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Cln3 Whi5 switched!!!</a:t>
            </a:r>
            <a:endParaRPr lang="en-US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19" y="590550"/>
            <a:ext cx="8924162" cy="1398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58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88595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Cln3 Whi5 switched!!!</a:t>
            </a:r>
            <a:endParaRPr lang="en-US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621" y="389655"/>
            <a:ext cx="7813979" cy="436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7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88595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Cln3 Whi5 switched!!!</a:t>
            </a:r>
            <a:endParaRPr lang="en-US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322" y="393811"/>
            <a:ext cx="7797354" cy="4355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35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49834</TotalTime>
  <Words>71</Words>
  <Application>Microsoft Office PowerPoint</Application>
  <PresentationFormat>On-screen Show (16:9)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1364</cp:revision>
  <dcterms:created xsi:type="dcterms:W3CDTF">2009-02-17T08:29:48Z</dcterms:created>
  <dcterms:modified xsi:type="dcterms:W3CDTF">2020-06-25T09:10:02Z</dcterms:modified>
</cp:coreProperties>
</file>