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8"/>
  </p:notesMasterIdLst>
  <p:sldIdLst>
    <p:sldId id="355" r:id="rId2"/>
    <p:sldId id="425" r:id="rId3"/>
    <p:sldId id="513" r:id="rId4"/>
    <p:sldId id="514" r:id="rId5"/>
    <p:sldId id="515" r:id="rId6"/>
    <p:sldId id="51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93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5" autoAdjust="0"/>
    <p:restoredTop sz="86312" autoAdjust="0"/>
  </p:normalViewPr>
  <p:slideViewPr>
    <p:cSldViewPr>
      <p:cViewPr varScale="1">
        <p:scale>
          <a:sx n="150" d="100"/>
          <a:sy n="150" d="100"/>
        </p:scale>
        <p:origin x="45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2020-01-06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2020-01-06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2020-01-06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2020-01-06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2020-01-06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2020-01-06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2020-01-06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2020-01-06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 mapping stats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85950"/>
            <a:ext cx="121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Cln3 Whi5 switched!!!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2969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742950"/>
            <a:ext cx="8963827" cy="20635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4800" y="3181350"/>
            <a:ext cx="8458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Note: I could not map the reads with Bismarck</a:t>
            </a:r>
          </a:p>
          <a:p>
            <a:endParaRPr lang="en-US" sz="1400" dirty="0" smtClean="0"/>
          </a:p>
          <a:p>
            <a:r>
              <a:rPr lang="en-US" sz="1400" dirty="0" err="1" smtClean="0"/>
              <a:t>BWAmeth</a:t>
            </a:r>
            <a:r>
              <a:rPr lang="en-US" sz="1400" dirty="0" smtClean="0"/>
              <a:t>, on the other hand, works. </a:t>
            </a:r>
          </a:p>
          <a:p>
            <a:endParaRPr lang="en-US" sz="1400" dirty="0" smtClean="0"/>
          </a:p>
          <a:p>
            <a:r>
              <a:rPr lang="en-US" sz="1400" dirty="0" smtClean="0"/>
              <a:t>My guess is that something is not 100% right with the EM-</a:t>
            </a:r>
            <a:r>
              <a:rPr lang="en-US" sz="1400" dirty="0" err="1" smtClean="0"/>
              <a:t>seq</a:t>
            </a:r>
            <a:r>
              <a:rPr lang="en-US" sz="1400" dirty="0" smtClean="0"/>
              <a:t> adaptor trimming, but I have not been able to figure out what exactly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898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97" y="233796"/>
            <a:ext cx="556100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54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427" y="233796"/>
            <a:ext cx="556100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8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97" y="233796"/>
            <a:ext cx="556100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5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97" y="233796"/>
            <a:ext cx="556100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0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497" y="233796"/>
            <a:ext cx="5561007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74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48519</TotalTime>
  <Words>59</Words>
  <Application>Microsoft Office PowerPoint</Application>
  <PresentationFormat>On-screen Show (16:9)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1354</cp:revision>
  <dcterms:created xsi:type="dcterms:W3CDTF">2009-02-17T08:29:48Z</dcterms:created>
  <dcterms:modified xsi:type="dcterms:W3CDTF">2020-01-06T22:08:23Z</dcterms:modified>
</cp:coreProperties>
</file>