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732" r:id="rId1"/>
  </p:sldMasterIdLst>
  <p:notesMasterIdLst>
    <p:notesMasterId r:id="rId4"/>
  </p:notesMasterIdLst>
  <p:sldIdLst>
    <p:sldId id="1078" r:id="rId2"/>
    <p:sldId id="1079" r:id="rId3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5050"/>
    <a:srgbClr val="FFFF81"/>
    <a:srgbClr val="97E4FF"/>
    <a:srgbClr val="FFFF93"/>
    <a:srgbClr val="FFCCCC"/>
    <a:srgbClr val="FFCC99"/>
    <a:srgbClr val="99FFCC"/>
    <a:srgbClr val="FFFFCC"/>
    <a:srgbClr val="FFFFFF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 horzBarState="maximized">
    <p:restoredLeft sz="34589" autoAdjust="0"/>
    <p:restoredTop sz="86429" autoAdjust="0"/>
  </p:normalViewPr>
  <p:slideViewPr>
    <p:cSldViewPr>
      <p:cViewPr varScale="1">
        <p:scale>
          <a:sx n="150" d="100"/>
          <a:sy n="150" d="100"/>
        </p:scale>
        <p:origin x="144" y="120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181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E605F3-DAB6-4034-B7BA-181631FF0764}" type="datetimeFigureOut">
              <a:rPr lang="en-US" smtClean="0"/>
              <a:pPr/>
              <a:t>2019-12-24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9A96DE-1578-4FF1-BDBD-52F7D246A1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9913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52318"/>
            <a:ext cx="9013372" cy="501915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2400300"/>
            <a:ext cx="6400800" cy="120015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88AA2-7003-417C-8B52-B9741F1CEEA6}" type="datetime1">
              <a:rPr lang="en-US" smtClean="0"/>
              <a:t>2019-12-24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6" y="1086978"/>
            <a:ext cx="9021537" cy="114551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6" y="1047542"/>
            <a:ext cx="9021537" cy="90435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6" y="2232488"/>
            <a:ext cx="9021537" cy="82899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129450"/>
            <a:ext cx="8229600" cy="1102519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46968-4C13-4672-B696-C86B33EBDCC0}" type="datetime1">
              <a:rPr lang="en-US" smtClean="0"/>
              <a:t>2019-12-24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3"/>
            <a:ext cx="2011680" cy="4388644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05980"/>
            <a:ext cx="5562600" cy="438864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1CD46-71A9-412E-A238-5B184B55797B}" type="datetime1">
              <a:rPr lang="en-US" smtClean="0"/>
              <a:t>2019-12-24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124A4-B8A8-472A-8553-B0DBFBACCD64}" type="datetime1">
              <a:rPr lang="en-US" smtClean="0"/>
              <a:t>2019-12-24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085850"/>
            <a:ext cx="7772400" cy="3429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52318"/>
            <a:ext cx="9013372" cy="501915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714376"/>
            <a:ext cx="7772400" cy="1021556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1910955"/>
            <a:ext cx="7772400" cy="1003697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F7E32-4A38-408C-BF5B-83F52F99E1A5}" type="datetime1">
              <a:rPr lang="en-US" smtClean="0"/>
              <a:t>2019-12-24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4629150"/>
            <a:ext cx="4000500" cy="3429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7" y="1782623"/>
            <a:ext cx="9013515" cy="6858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50" y="1756109"/>
            <a:ext cx="9013781" cy="3428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10" y="1851660"/>
            <a:ext cx="9014621" cy="3429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4656582"/>
            <a:ext cx="457200" cy="342900"/>
          </a:xfrm>
        </p:spPr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A49B8-F8B2-4B5B-A3FD-AD27FC015899}" type="datetime1">
              <a:rPr lang="en-US" smtClean="0"/>
              <a:t>2019-12-24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085850"/>
            <a:ext cx="3749040" cy="3429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085850"/>
            <a:ext cx="3749040" cy="3429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04788"/>
            <a:ext cx="7772400" cy="85725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085850"/>
            <a:ext cx="3733800" cy="5715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085850"/>
            <a:ext cx="3733800" cy="5715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F83D6-20D7-4BF8-8A66-A88D3F4DF2AE}" type="datetime1">
              <a:rPr lang="en-US" smtClean="0"/>
              <a:t>2019-12-24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1685925"/>
            <a:ext cx="3733800" cy="291465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1685925"/>
            <a:ext cx="3733800" cy="291465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07C541-C3FF-4A09-836D-F81A90E687C2}" type="datetime1">
              <a:rPr lang="en-US" smtClean="0"/>
              <a:t>2019-12-24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BCB01-03A0-4F3A-A9F0-5A24292E124D}" type="datetime1">
              <a:rPr lang="en-US" smtClean="0"/>
              <a:t>2019-12-24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52316"/>
            <a:ext cx="9013372" cy="5020056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04788"/>
            <a:ext cx="7772400" cy="85725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200150"/>
            <a:ext cx="1905000" cy="337185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47B22-A398-44D2-9521-3EF4326379E7}" type="datetime1">
              <a:rPr lang="en-US" smtClean="0"/>
              <a:t>2019-12-24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200150"/>
            <a:ext cx="5715000" cy="337185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675413"/>
            <a:ext cx="7315200" cy="391716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84369"/>
            <a:ext cx="7315200" cy="51435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0B6C4-030C-4656-B16D-2A9C585F0231}" type="datetime1">
              <a:rPr lang="en-US" smtClean="0"/>
              <a:t>2019-12-24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4629150"/>
            <a:ext cx="3886200" cy="3429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4656582"/>
            <a:ext cx="457200" cy="342900"/>
          </a:xfrm>
        </p:spPr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3512666"/>
            <a:ext cx="9006840" cy="6858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13" y="3487858"/>
            <a:ext cx="9006639" cy="3428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5" y="3579921"/>
            <a:ext cx="9006637" cy="3660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13" y="50007"/>
            <a:ext cx="9001873" cy="3436144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81">
            <a:alpha val="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52316"/>
            <a:ext cx="9013372" cy="5020056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05978"/>
            <a:ext cx="7772400" cy="85725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085850"/>
            <a:ext cx="7772400" cy="3429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4643437"/>
            <a:ext cx="2476500" cy="357188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225CF98C-1BE5-491C-BD73-AE659352CF89}" type="datetime1">
              <a:rPr lang="en-US" smtClean="0"/>
              <a:t>2019-12-24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4629150"/>
            <a:ext cx="3962400" cy="3429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4657725"/>
            <a:ext cx="457200" cy="3429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1</a:t>
            </a:fld>
            <a:endParaRPr lang="en-US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97580424"/>
              </p:ext>
            </p:extLst>
          </p:nvPr>
        </p:nvGraphicFramePr>
        <p:xfrm>
          <a:off x="1041399" y="514350"/>
          <a:ext cx="7518401" cy="3429000"/>
        </p:xfrm>
        <a:graphic>
          <a:graphicData uri="http://schemas.openxmlformats.org/drawingml/2006/table">
            <a:tbl>
              <a:tblPr/>
              <a:tblGrid>
                <a:gridCol w="1765107"/>
                <a:gridCol w="1898682"/>
                <a:gridCol w="963653"/>
                <a:gridCol w="963653"/>
                <a:gridCol w="963653"/>
                <a:gridCol w="963653"/>
              </a:tblGrid>
              <a:tr h="190500">
                <a:tc gridSpan="6"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Number differential genes, hg38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9050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p-adj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p-val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905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up in B vs 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down in B vs 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up in B vs 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down in B vs 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HLF_bin1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HLF_bin2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1,226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917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HLF_bin1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HLF_bin3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772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1,894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1,335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HLF_bin1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HLF_bin4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1,162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2,219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1,716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HLF_bin1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HLF_pre-sort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976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2,131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1,916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HLF_bin1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HLF_sort-all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1,165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937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HLF_bin2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HLF_bin3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HLF_bin2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HLF_bin4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1,312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1,045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HLF_bin2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HLF_pre-sort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1,761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1,864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HLF_bin2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HLF_sort-all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699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HLF_bin3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HLF_bin4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HLF_bin3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HLF_pre-sort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1090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1524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HLF_bin3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HLF_sort-all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HLF_bin4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HLF_pre-sort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1332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1762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HLF_bin4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HLF_sort-all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951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HLF_sort-all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HLF_pre-sort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1023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1191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55269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2</a:t>
            </a:fld>
            <a:endParaRPr lang="en-US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40619766"/>
              </p:ext>
            </p:extLst>
          </p:nvPr>
        </p:nvGraphicFramePr>
        <p:xfrm>
          <a:off x="1041399" y="514350"/>
          <a:ext cx="7518401" cy="3429000"/>
        </p:xfrm>
        <a:graphic>
          <a:graphicData uri="http://schemas.openxmlformats.org/drawingml/2006/table">
            <a:tbl>
              <a:tblPr/>
              <a:tblGrid>
                <a:gridCol w="1765107"/>
                <a:gridCol w="1898682"/>
                <a:gridCol w="963653"/>
                <a:gridCol w="963653"/>
                <a:gridCol w="963653"/>
                <a:gridCol w="963653"/>
              </a:tblGrid>
              <a:tr h="190500">
                <a:tc gridSpan="6"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Number differential genes, dm6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9050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p-adj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p-val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905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up in B vs 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down in B vs 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up in B vs 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down in B vs 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HLF_bin1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HLF_bin2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HLF_bin1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HLF_bin3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HLF_bin1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HLF_bin4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HLF_bin1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HLF_pre-sort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1,117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1,252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1,552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1,594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HLF_bin1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HLF_sort-all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HLF_bin2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HLF_bin3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HLF_bin2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HLF_bin4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HLF_bin2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HLF_pre-sort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1,332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1,388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1,751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1,711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HLF_bin2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HLF_sort-all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HLF_bin3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HLF_bin4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HLF_bin3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HLF_pre-sort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1190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1301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1621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1653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HLF_bin3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HLF_sort-all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HLF_bin4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HLF_pre-sort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1208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1328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1626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1657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HLF_bin4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HLF_sort-all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HLF_sort-all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HLF_pre-sort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965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1059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1454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1514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60421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Custom 12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FCB424"/>
      </a:accent1>
      <a:accent2>
        <a:srgbClr val="000000"/>
      </a:accent2>
      <a:accent3>
        <a:srgbClr val="000000"/>
      </a:accent3>
      <a:accent4>
        <a:srgbClr val="000000"/>
      </a:accent4>
      <a:accent5>
        <a:srgbClr val="FFFFFF"/>
      </a:accent5>
      <a:accent6>
        <a:srgbClr val="000000"/>
      </a:accent6>
      <a:hlink>
        <a:srgbClr val="000000"/>
      </a:hlink>
      <a:folHlink>
        <a:srgbClr val="FFC42F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32224</TotalTime>
  <Words>240</Words>
  <Application>Microsoft Office PowerPoint</Application>
  <PresentationFormat>On-screen Show (16:9)</PresentationFormat>
  <Paragraphs>200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Calibri</vt:lpstr>
      <vt:lpstr>Franklin Gothic Book</vt:lpstr>
      <vt:lpstr>Perpetua</vt:lpstr>
      <vt:lpstr>Wingdings 2</vt:lpstr>
      <vt:lpstr>Equity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GEORGI MARINOV</dc:title>
  <dc:creator>Georgi</dc:creator>
  <cp:lastModifiedBy>User</cp:lastModifiedBy>
  <cp:revision>2949</cp:revision>
  <dcterms:created xsi:type="dcterms:W3CDTF">2009-02-17T08:29:48Z</dcterms:created>
  <dcterms:modified xsi:type="dcterms:W3CDTF">2019-12-24T05:56:53Z</dcterms:modified>
</cp:coreProperties>
</file>