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0"/>
  </p:notesMasterIdLst>
  <p:sldIdLst>
    <p:sldId id="1044" r:id="rId2"/>
    <p:sldId id="1045" r:id="rId3"/>
    <p:sldId id="1076" r:id="rId4"/>
    <p:sldId id="1084" r:id="rId5"/>
    <p:sldId id="1085" r:id="rId6"/>
    <p:sldId id="1086" r:id="rId7"/>
    <p:sldId id="1087" r:id="rId8"/>
    <p:sldId id="107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9" autoAdjust="0"/>
    <p:restoredTop sz="86429" autoAdjust="0"/>
  </p:normalViewPr>
  <p:slideViewPr>
    <p:cSldViewPr>
      <p:cViewPr varScale="1">
        <p:scale>
          <a:sx n="149" d="100"/>
          <a:sy n="149" d="100"/>
        </p:scale>
        <p:origin x="12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2019-10-29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2019-10-29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2019-10-29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2019-10-29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2019-10-29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2019-10-29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2019-10-29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2019-10-29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2019-10-29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2019-10-29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2019-10-29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2019-10-29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2019-10-29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997" y="285750"/>
            <a:ext cx="5930007" cy="47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22676" y="1085850"/>
          <a:ext cx="3355848" cy="3429000"/>
        </p:xfrm>
        <a:graphic>
          <a:graphicData uri="http://schemas.openxmlformats.org/drawingml/2006/table">
            <a:tbl>
              <a:tblPr/>
              <a:tblGrid>
                <a:gridCol w="1847088"/>
                <a:gridCol w="502920"/>
                <a:gridCol w="502920"/>
                <a:gridCol w="502920"/>
              </a:tblGrid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2019-10-28-RNAseq-exp190911-A050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2019-10-28-RNAseq-exp190911-A060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2019-10-28-RNAseq-exp190911-A070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2019-10-28-RNAseq-exp190911-A080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2019-10-28-RNAseq-exp190911-A090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2019-10-28-RNAseq-exp190911-A100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2019-10-28-RNAseq-exp190911-A110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2019-10-28-RNAseq-exp190911-A120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2019-10-28-RNAseq-exp190911-B010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2019-10-28-RNAseq-exp190911-B020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2019-10-28-RNAseq-exp190911-B030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2019-10-28-RNAseq-exp190911-B040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2019-10-28-RNAseq-exp190911-B050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2019-10-28-RNAseq-exp190911-B060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2019-10-28-RNAseq-exp190911-B070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2019-10-28-RNAseq-exp190911-B080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2019-10-28-RNAseq-exp190911-C0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2019-10-28-RNAseq-exp190911-C010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2019-10-28-RNAseq-exp190911-C020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2019-10-28-RNAseq-exp190911-C030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2019-10-28-RNAseq-exp190911-C040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2019-10-28-RNAseq-exp190911-C050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2019-10-28-RNAseq-exp190911-C060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2019-10-28-RNAseq-exp190911-C070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3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4" y="233796"/>
            <a:ext cx="606679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4" y="233796"/>
            <a:ext cx="606679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32331</TotalTime>
  <Words>115</Words>
  <Application>Microsoft Office PowerPoint</Application>
  <PresentationFormat>On-screen Show (16:9)</PresentationFormat>
  <Paragraphs>110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2951</cp:revision>
  <dcterms:created xsi:type="dcterms:W3CDTF">2009-02-17T08:29:48Z</dcterms:created>
  <dcterms:modified xsi:type="dcterms:W3CDTF">2019-10-29T12:14:06Z</dcterms:modified>
</cp:coreProperties>
</file>