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7"/>
  </p:notesMasterIdLst>
  <p:sldIdLst>
    <p:sldId id="1044" r:id="rId2"/>
    <p:sldId id="1045" r:id="rId3"/>
    <p:sldId id="1076" r:id="rId4"/>
    <p:sldId id="1077" r:id="rId5"/>
    <p:sldId id="1078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2019-10-01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2019-10-01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2019-10-01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2019-10-01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2019-10-01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2019-10-01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2019-10-01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2019-10-01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2019-10-01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2019-10-01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2019-10-01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2019-10-01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2019-10-01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MAPPING STATS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1" y="2117607"/>
          <a:ext cx="7772398" cy="1365485"/>
        </p:xfrm>
        <a:graphic>
          <a:graphicData uri="http://schemas.openxmlformats.org/drawingml/2006/table">
            <a:tbl>
              <a:tblPr/>
              <a:tblGrid>
                <a:gridCol w="2242438"/>
                <a:gridCol w="433722"/>
                <a:gridCol w="775164"/>
                <a:gridCol w="629821"/>
                <a:gridCol w="546767"/>
                <a:gridCol w="546767"/>
                <a:gridCol w="590601"/>
                <a:gridCol w="507547"/>
                <a:gridCol w="516775"/>
                <a:gridCol w="491398"/>
                <a:gridCol w="491398"/>
              </a:tblGrid>
              <a:tr h="39508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Library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Read Length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Mapping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Species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Raw fragments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Complexity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Unique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Multi Splices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Fraction mapped</a:t>
                      </a:r>
                    </a:p>
                  </a:txBody>
                  <a:tcPr marL="6931" marR="6931" marT="6931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2019-10-01-F1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4,856,657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2,949,702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5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217,172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7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53,807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6,795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6DAF2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2019-10-01-F1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4,856,657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1E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5,622,692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BD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152,534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F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286,640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6,238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4B8E5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2019-10-01-F2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4,447,843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3,416,193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3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260,675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64,091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8,933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0.42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7CFEE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2019-10-01-F2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4,447,843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2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4,304,541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F0E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120,835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220,022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4,628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0.52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6C4EA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4,358,054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2,460,013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6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192,335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EF8F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43,804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5,524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DF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0.31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CADCF2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2019-10-01-F3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4,358,054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3E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5,239,186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CD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140,904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270,440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6,984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0.65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0B6E4"/>
                    </a:solidFill>
                  </a:tcPr>
                </a:tc>
              </a:tr>
              <a:tr h="117834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S_pombe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3,838,058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DF4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0.83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304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471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24765"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2019-10-01-F4</a:t>
                      </a:r>
                    </a:p>
                  </a:txBody>
                  <a:tcPr marL="6931" marR="6931" marT="69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2x150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STAR-2.5.3a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effectLst/>
                          <a:latin typeface="Arial" panose="020B0604020202020204" pitchFamily="34" charset="0"/>
                        </a:rPr>
                        <a:t>sacCer3</a:t>
                      </a:r>
                    </a:p>
                  </a:txBody>
                  <a:tcPr marL="6931" marR="6931" marT="69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3,838,058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F4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0.53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6,668,496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E7D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173,156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9F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366,499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FA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>
                          <a:effectLst/>
                          <a:latin typeface="Arial" panose="020B0604020202020204" pitchFamily="34" charset="0"/>
                        </a:rPr>
                        <a:t>8,571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0" i="0" u="none" strike="noStrike" dirty="0">
                          <a:effectLst/>
                          <a:latin typeface="Arial" panose="020B0604020202020204" pitchFamily="34" charset="0"/>
                        </a:rPr>
                        <a:t>0.94</a:t>
                      </a:r>
                    </a:p>
                  </a:txBody>
                  <a:tcPr marL="6931" marR="6931" marT="6931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E94D8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accent6"/>
                </a:solidFill>
                <a:latin typeface="Compacta Blk BT" panose="020B0904040702060204" pitchFamily="34" charset="0"/>
                <a:cs typeface="Calibri" panose="020F0502020204030204" pitchFamily="34" charset="0"/>
              </a:rPr>
              <a:t>READ DISTRIBUTION</a:t>
            </a:r>
            <a:endParaRPr lang="en-US" sz="1600" dirty="0">
              <a:solidFill>
                <a:schemeClr val="accent6"/>
              </a:solidFill>
              <a:latin typeface="Compacta Blk BT" panose="020B090404070206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9088156"/>
              </p:ext>
            </p:extLst>
          </p:nvPr>
        </p:nvGraphicFramePr>
        <p:xfrm>
          <a:off x="1447800" y="1276350"/>
          <a:ext cx="6540501" cy="1714500"/>
        </p:xfrm>
        <a:graphic>
          <a:graphicData uri="http://schemas.openxmlformats.org/drawingml/2006/table">
            <a:tbl>
              <a:tblPr/>
              <a:tblGrid>
                <a:gridCol w="4287450"/>
                <a:gridCol w="751017"/>
                <a:gridCol w="751017"/>
                <a:gridCol w="751017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2019-10-01-F1-STAR-2.5.3a.Schizosaccharomyces_pombe.ASM294v2.20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2019-10-01-F1-STAR-2.5.3a.sacCer3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2019-10-01-F2-STAR-2.5.3a.Schizosaccharomyces_pombe.ASM294v2.20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2019-10-01-F2-STAR-2.5.3a.sacCer3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2019-10-01-F3-STAR-2.5.3a.Schizosaccharomyces_pombe.ASM294v2.20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DF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E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2019-10-01-F3-STAR-2.5.3a.sacCer3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1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2019-10-01-F4-STAR-2.5.3a.Schizosaccharomyces_pombe.ASM294v2.20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EF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2019-10-01-F4-STAR-2.5.3a.sacCer3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2E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1369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116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76" y="233796"/>
            <a:ext cx="6081446" cy="4675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429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5043768"/>
              </p:ext>
            </p:extLst>
          </p:nvPr>
        </p:nvGraphicFramePr>
        <p:xfrm>
          <a:off x="1447794" y="133354"/>
          <a:ext cx="6400810" cy="4867264"/>
        </p:xfrm>
        <a:graphic>
          <a:graphicData uri="http://schemas.openxmlformats.org/drawingml/2006/table">
            <a:tbl>
              <a:tblPr/>
              <a:tblGrid>
                <a:gridCol w="1505738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  <a:gridCol w="174824"/>
              </a:tblGrid>
              <a:tr h="1595156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2019-10-01-F1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2019-10-01-F2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2019-10-01-F3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2019-10-01-F4</a:t>
                      </a:r>
                    </a:p>
                  </a:txBody>
                  <a:tcPr marL="4116" marR="4116" marT="4116" marB="0" vert="vert27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2019-07-06-G2M_1_rep1-A1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437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2019-07-06-G2M_1_rep2-A2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93F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2019-07-06-G2M_2_rep1-B2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2019-07-06-G2M_3_rep1-C1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73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2019-07-06-G2M_3_rep2-C2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2019-07-06-G2M_4_rep1-D1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73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2019-07-06-G2M_4_rep2-D2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D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2019-07-06-input_rep1-E1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133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2019-07-06-input_rep2-E2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133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2019-07-06-unstained_input_rep1-F1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2019-07-06-unstained_input_rep2-F2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539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2019-08-21-A3-G2M_1_rep3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8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2019-08-21-A4-G2M_1_rep4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C1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2019-08-21-B3-G2M_2_rep3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1D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F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AC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D0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2019-08-21-B4-G2M_2_rep4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0B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2019-08-21-C3-G2M_3_rep3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4C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C2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2019-08-21-C4-G2M_3_rep4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1B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2019-08-21-D3-G2M_4_rep3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A7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A8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A88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49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2019-08-21-D4-G2M_4_rep4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D8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8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2019-08-21-E3-input_rep3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EAE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E7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CC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6E5D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C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D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3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2019-08-21-E4-input_rep4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79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B2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E2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2019-08-21-F3-unstained_input_rep3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0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92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2019-08-21-F4-unstained_input_rep4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AB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3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2A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CB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B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2019-10-01-F1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DA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8C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9B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7A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2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FA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C8B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A1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2019-10-01-F2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21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5F1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B9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6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5A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4B08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59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2D9C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A9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8BC9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D1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2019-10-01-F3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52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11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9601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79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0D2B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2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E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AC1A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3AC8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5B19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1D5C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B69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99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85E1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75B1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</a:tr>
              <a:tr h="116861"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2019-10-01-F4</a:t>
                      </a:r>
                    </a:p>
                  </a:txBody>
                  <a:tcPr marL="4116" marR="4116" marT="4116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43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93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73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63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73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1783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1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13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03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753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ECD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4A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DED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D0B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DBC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EB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0.71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B8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BEA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0.59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E0D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0.68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BC3A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0.67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C6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0.65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FCFBA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6D2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0.95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6A2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0.96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82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1.00</a:t>
                      </a:r>
                    </a:p>
                  </a:txBody>
                  <a:tcPr marL="4116" marR="4116" marT="4116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5911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81000" y="209550"/>
            <a:ext cx="24565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S. cerevisiae protein coding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43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32189</TotalTime>
  <Words>998</Words>
  <Application>Microsoft Office PowerPoint</Application>
  <PresentationFormat>On-screen Show (16:9)</PresentationFormat>
  <Paragraphs>984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2942</cp:revision>
  <dcterms:created xsi:type="dcterms:W3CDTF">2009-02-17T08:29:48Z</dcterms:created>
  <dcterms:modified xsi:type="dcterms:W3CDTF">2019-10-02T03:13:06Z</dcterms:modified>
</cp:coreProperties>
</file>