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045" r:id="rId3"/>
    <p:sldId id="1046" r:id="rId4"/>
    <p:sldId id="104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2019-05-13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2019-05-13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2019-05-13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2019-05-13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2019-05-13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2019-05-13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2019-05-13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2019-05-13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2019-05-13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2019-05-13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70143"/>
              </p:ext>
            </p:extLst>
          </p:nvPr>
        </p:nvGraphicFramePr>
        <p:xfrm>
          <a:off x="914401" y="742950"/>
          <a:ext cx="7772398" cy="1608084"/>
        </p:xfrm>
        <a:graphic>
          <a:graphicData uri="http://schemas.openxmlformats.org/drawingml/2006/table">
            <a:tbl>
              <a:tblPr/>
              <a:tblGrid>
                <a:gridCol w="2242438"/>
                <a:gridCol w="433722"/>
                <a:gridCol w="775164"/>
                <a:gridCol w="629821"/>
                <a:gridCol w="546767"/>
                <a:gridCol w="546767"/>
                <a:gridCol w="590601"/>
                <a:gridCol w="507547"/>
                <a:gridCol w="516775"/>
                <a:gridCol w="491398"/>
                <a:gridCol w="491398"/>
              </a:tblGrid>
              <a:tr h="395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2019-05-11-G2-1_180918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39,181,969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8C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C7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15,142,745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7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1,171,441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D4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283,926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49,030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7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7F7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2019-05-11-G2-1_180918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39,181,969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C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F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54,775,326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1,478,490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2,553,231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A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152,519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AAE0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2019-05-11-G2-2_180918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41,029,542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6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BB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14,505,185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1,106,047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D7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318,696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54,504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5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E9F7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2019-05-11-G2-2_180918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41,029,542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6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58,401,527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1,503,025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8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3,149,043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1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171,735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B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A8DF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2019-05-11-G2-3_180918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40,151,563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B8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12,724,183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D0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970,809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268,524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43,162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A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CF8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2019-05-11-G2-3_180918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40,151,563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58,694,777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1,444,187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3,380,154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175,736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9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A5DE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2019-05-11-G2-4_180918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43,957,042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7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BB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12,213,126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D2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954,098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D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253,060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40,210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C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EEF9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2019-05-11-G2-4_180918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43,957,042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7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65,937,322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1,752,956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3,779,366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8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222,130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24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A3DD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2019-05-11-input_180918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42,278,912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10,374,372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787,598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2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200,413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29,439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1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F0FA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2019-05-11-input_180918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42,278,912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64,884,206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1,760,054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3,433,700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215,180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442151"/>
              </p:ext>
            </p:extLst>
          </p:nvPr>
        </p:nvGraphicFramePr>
        <p:xfrm>
          <a:off x="1625600" y="1123950"/>
          <a:ext cx="6350000" cy="2095500"/>
        </p:xfrm>
        <a:graphic>
          <a:graphicData uri="http://schemas.openxmlformats.org/drawingml/2006/table">
            <a:tbl>
              <a:tblPr/>
              <a:tblGrid>
                <a:gridCol w="4210085"/>
                <a:gridCol w="713305"/>
                <a:gridCol w="713305"/>
                <a:gridCol w="71330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2019-05-11-G2-1_180918.Schizosaccharomyces_pombe.ASM294v2.20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2019-05-11-G2-1_180918.sacCer3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2019-05-11-G2-2_180918.Schizosaccharomyces_pombe.ASM294v2.20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2019-05-11-G2-2_180918.sacCer3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2019-05-11-G2-3_180918.Schizosaccharomyces_pombe.ASM294v2.20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2019-05-11-G2-3_180918.sacCer3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2019-05-11-G2-4_180918.Schizosaccharomyces_pombe.ASM294v2.20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2019-05-11-G2-4_180918.sacCer3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2019-05-11-input_180918.Schizosaccharomyces_pombe.ASM294v2.20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2019-05-11-input_180918.sacCer3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211" y="124819"/>
            <a:ext cx="6349576" cy="489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463" y="100349"/>
            <a:ext cx="6413072" cy="49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31689</TotalTime>
  <Words>181</Words>
  <Application>Microsoft Office PowerPoint</Application>
  <PresentationFormat>On-screen Show (16:9)</PresentationFormat>
  <Paragraphs>171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2921</cp:revision>
  <dcterms:created xsi:type="dcterms:W3CDTF">2009-02-17T08:29:48Z</dcterms:created>
  <dcterms:modified xsi:type="dcterms:W3CDTF">2019-05-13T07:54:20Z</dcterms:modified>
</cp:coreProperties>
</file>