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1"/>
  </p:notesMasterIdLst>
  <p:sldIdLst>
    <p:sldId id="1054" r:id="rId2"/>
    <p:sldId id="1044" r:id="rId3"/>
    <p:sldId id="1045" r:id="rId4"/>
    <p:sldId id="1046" r:id="rId5"/>
    <p:sldId id="1047" r:id="rId6"/>
    <p:sldId id="1048" r:id="rId7"/>
    <p:sldId id="1049" r:id="rId8"/>
    <p:sldId id="1050" r:id="rId9"/>
    <p:sldId id="1051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2019-03-11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2019-03-11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2019-03-11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2019-03-11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2019-03-11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2019-03-11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PIPELINES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38150"/>
            <a:ext cx="8458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tracks and QC:</a:t>
            </a:r>
          </a:p>
          <a:p>
            <a:pPr marL="342900" indent="-342900">
              <a:buAutoNum type="arabicPeriod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Align to combined </a:t>
            </a:r>
            <a:r>
              <a:rPr lang="en-US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cerevisiae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S. </a:t>
            </a:r>
            <a:r>
              <a:rPr lang="en-US" sz="1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pombe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index using STAR 2.5.3a</a:t>
            </a:r>
          </a:p>
          <a:p>
            <a:pPr marL="342900" indent="-342900">
              <a:buAutoNum type="arabicPeriod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Mapping stats and QC metrics for each genome individually</a:t>
            </a:r>
          </a:p>
          <a:p>
            <a:pPr marL="342900" indent="-342900"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quantification:</a:t>
            </a:r>
          </a:p>
          <a:p>
            <a:pPr marL="342900" indent="-342900">
              <a:buAutoNum type="arabicPeriod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Align to combined </a:t>
            </a:r>
            <a:r>
              <a:rPr lang="en-US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cerevisiae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</a:t>
            </a:r>
            <a:r>
              <a:rPr lang="en-US" sz="1400" b="1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pombe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transcriptome index with Bowtie</a:t>
            </a:r>
          </a:p>
          <a:p>
            <a:pPr marL="342900" indent="-342900">
              <a:buAutoNum type="arabicPeriod"/>
            </a:pP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Quantification in transcriptome space using </a:t>
            </a:r>
            <a:r>
              <a:rPr lang="en-US" sz="1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eXpress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(1.5.1)</a:t>
            </a:r>
          </a:p>
          <a:p>
            <a:pPr marL="342900" indent="-342900"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Note on read lengths:</a:t>
            </a: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reads as they came to me were 2x150mers. This appears to be longer than the mean fragment length because the rate of end-to-end alignments falls off precipitously from 2x100mers to 2x150mers. This is what this looks like for the G1 sample:</a:t>
            </a:r>
          </a:p>
          <a:p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2x50: 84.59%</a:t>
            </a:r>
          </a:p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2x75: 83.73%</a:t>
            </a:r>
          </a:p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2x100: 78.84%</a:t>
            </a:r>
          </a:p>
          <a:p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2x150: 42.20%</a:t>
            </a:r>
          </a:p>
          <a:p>
            <a:endParaRPr lang="en-US" sz="1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 have generated TPMs for all samples in all four formats, and given the depth of sequencing (very high), even the 2x150mers are probably fine, but I would work with the 2x100mers.</a:t>
            </a:r>
          </a:p>
        </p:txBody>
      </p:sp>
    </p:spTree>
    <p:extLst>
      <p:ext uri="{BB962C8B-B14F-4D97-AF65-F5344CB8AC3E}">
        <p14:creationId xmlns:p14="http://schemas.microsoft.com/office/powerpoint/2010/main" val="94143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266367"/>
              </p:ext>
            </p:extLst>
          </p:nvPr>
        </p:nvGraphicFramePr>
        <p:xfrm>
          <a:off x="762000" y="666750"/>
          <a:ext cx="7772398" cy="1850683"/>
        </p:xfrm>
        <a:graphic>
          <a:graphicData uri="http://schemas.openxmlformats.org/drawingml/2006/table">
            <a:tbl>
              <a:tblPr/>
              <a:tblGrid>
                <a:gridCol w="2242438"/>
                <a:gridCol w="433722"/>
                <a:gridCol w="775164"/>
                <a:gridCol w="629821"/>
                <a:gridCol w="546767"/>
                <a:gridCol w="546767"/>
                <a:gridCol w="590601"/>
                <a:gridCol w="507547"/>
                <a:gridCol w="516775"/>
                <a:gridCol w="491398"/>
                <a:gridCol w="491398"/>
              </a:tblGrid>
              <a:tr h="395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G2-1_fix_180918.s180918_S1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67,596,723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14,412,090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746,368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1,886,752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4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104,326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C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FA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G2-1_fix_180918.s180918_S1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67,596,723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55,344,853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1,577,249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59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19,311,706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1,399,370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EE7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G2-2_fix_180918.s180918_S2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81,559,408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9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16,599,545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C2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858,973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E0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2,214,706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9DFC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95,894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D0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2FA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G2-2_fix_180918.s180918_S2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81,559,408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7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72,991,877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1,813,673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C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25,276,739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1,560,407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B8E5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G2-3_fix_180918.s180918_S3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81,761,577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9E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14,962,619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8A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774,725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3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1,323,387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C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55,473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F4FB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G2-3_fix_180918.s180918_S3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81,761,577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82,555,854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1,904,250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9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25,464,500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1,510,410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AB2E3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G2-4_fix_180918.s180918_S4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84,531,291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9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13,292,289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CE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705,613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5D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1,405,949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B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60,837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E1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F5FC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G2-4_fix_180918.s180918_S4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84,531,291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86,203,846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1,904,522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9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28,073,462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1,710,746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B0E2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input_fix_180918.s180918_SA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88,299,105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11,415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input_fix_180918.s180918_SA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88,299,105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0B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105,068,578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2,415,786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A6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25,393,962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1,519,554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A9E0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input_live_180918.s180918_SB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74,344,565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95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12,946,044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6D0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668,782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7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915,011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2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48,051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E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F4FB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input_live_180918.s180918_SB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74,344,565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7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74,197,684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1,761,880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19,212,858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1,227,382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B6E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240761"/>
              </p:ext>
            </p:extLst>
          </p:nvPr>
        </p:nvGraphicFramePr>
        <p:xfrm>
          <a:off x="1447800" y="1200150"/>
          <a:ext cx="6680200" cy="2476500"/>
        </p:xfrm>
        <a:graphic>
          <a:graphicData uri="http://schemas.openxmlformats.org/drawingml/2006/table">
            <a:tbl>
              <a:tblPr/>
              <a:tblGrid>
                <a:gridCol w="4508500"/>
                <a:gridCol w="723900"/>
                <a:gridCol w="723900"/>
                <a:gridCol w="7239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G2-1_fix_180918.s180918_S1.Schizosaccharomyces_pombe.ASM294v2.20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G2-2_fix_180918.s180918_S2.Schizosaccharomyces_pombe.ASM294v2.20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G2-3_fix_180918.s180918_S3.Schizosaccharomyces_pombe.ASM294v2.20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G2-4_fix_180918.s180918_S4.Schizosaccharomyces_pombe.ASM294v2.20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input_fix_180918.s180918_SA.Schizosaccharomyces_pombe.ASM294v2.20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input_live_180918.s180918_SB.Schizosaccharomyces_pombe.ASM294v2.20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G2-1_fix_180918.s180918_S1.sacCer3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G2-2_fix_180918.s180918_S2.sacCer3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G2-3_fix_180918.s180918_S3.sacCer3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G2-4_fix_180918.s180918_S4.sacCer3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input_fix_180918.s180918_SA.sacCer3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input_live_180918.s180918_SB.sacCer3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1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9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7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80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2" y="933879"/>
            <a:ext cx="8875076" cy="32757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285750"/>
            <a:ext cx="6414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cerevisiae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genes log2(TPM+1), (TPM &gt; 10 in at least one sample)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00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2" y="933879"/>
            <a:ext cx="8875076" cy="327574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209550"/>
            <a:ext cx="7094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S. cerevisiae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genes normalized to mean, (TPM &gt; 10 in at least one sample)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6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31685</TotalTime>
  <Words>408</Words>
  <Application>Microsoft Office PowerPoint</Application>
  <PresentationFormat>On-screen Show (16:9)</PresentationFormat>
  <Paragraphs>225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2915</cp:revision>
  <dcterms:created xsi:type="dcterms:W3CDTF">2009-02-17T08:29:48Z</dcterms:created>
  <dcterms:modified xsi:type="dcterms:W3CDTF">2019-03-11T20:11:42Z</dcterms:modified>
</cp:coreProperties>
</file>