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51"/>
  </p:notesMasterIdLst>
  <p:sldIdLst>
    <p:sldId id="355" r:id="rId2"/>
    <p:sldId id="422" r:id="rId3"/>
    <p:sldId id="423" r:id="rId4"/>
    <p:sldId id="424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66" r:id="rId13"/>
    <p:sldId id="491" r:id="rId14"/>
    <p:sldId id="492" r:id="rId15"/>
    <p:sldId id="493" r:id="rId16"/>
    <p:sldId id="494" r:id="rId17"/>
    <p:sldId id="495" r:id="rId18"/>
    <p:sldId id="496" r:id="rId19"/>
    <p:sldId id="497" r:id="rId20"/>
    <p:sldId id="498" r:id="rId21"/>
    <p:sldId id="499" r:id="rId22"/>
    <p:sldId id="500" r:id="rId23"/>
    <p:sldId id="501" r:id="rId24"/>
    <p:sldId id="502" r:id="rId25"/>
    <p:sldId id="503" r:id="rId26"/>
    <p:sldId id="467" r:id="rId27"/>
    <p:sldId id="468" r:id="rId28"/>
    <p:sldId id="469" r:id="rId29"/>
    <p:sldId id="470" r:id="rId30"/>
    <p:sldId id="471" r:id="rId31"/>
    <p:sldId id="472" r:id="rId32"/>
    <p:sldId id="473" r:id="rId33"/>
    <p:sldId id="474" r:id="rId34"/>
    <p:sldId id="475" r:id="rId35"/>
    <p:sldId id="476" r:id="rId36"/>
    <p:sldId id="477" r:id="rId37"/>
    <p:sldId id="478" r:id="rId38"/>
    <p:sldId id="479" r:id="rId39"/>
    <p:sldId id="480" r:id="rId40"/>
    <p:sldId id="481" r:id="rId41"/>
    <p:sldId id="482" r:id="rId42"/>
    <p:sldId id="483" r:id="rId43"/>
    <p:sldId id="484" r:id="rId44"/>
    <p:sldId id="485" r:id="rId45"/>
    <p:sldId id="486" r:id="rId46"/>
    <p:sldId id="487" r:id="rId47"/>
    <p:sldId id="488" r:id="rId48"/>
    <p:sldId id="489" r:id="rId49"/>
    <p:sldId id="490" r:id="rId5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3"/>
    <a:srgbClr val="FFFF81"/>
    <a:srgbClr val="00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5" autoAdjust="0"/>
    <p:restoredTop sz="86312" autoAdjust="0"/>
  </p:normalViewPr>
  <p:slideViewPr>
    <p:cSldViewPr>
      <p:cViewPr varScale="1">
        <p:scale>
          <a:sx n="150" d="100"/>
          <a:sy n="150" d="100"/>
        </p:scale>
        <p:origin x="45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2018-02-15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033-60DB-4CF3-B987-BD08B57DB74B}" type="datetime1">
              <a:rPr lang="en-US" smtClean="0"/>
              <a:t>2018-02-15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9DA6-E211-42C3-9C02-2CA7AE388112}" type="datetime1">
              <a:rPr lang="en-US" smtClean="0"/>
              <a:t>2018-02-15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527-3E0F-45C1-8B5D-E4E95FAA5ADC}" type="datetime1">
              <a:rPr lang="en-US" smtClean="0"/>
              <a:t>2018-02-15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FFD1-4403-4822-836C-39D9D1ADD929}" type="datetime1">
              <a:rPr lang="en-US" smtClean="0"/>
              <a:t>2018-02-15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DADA-AEC3-414F-B697-76CD612200B9}" type="datetime1">
              <a:rPr lang="en-US" smtClean="0"/>
              <a:t>2018-02-15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F00-299A-43B2-B9C5-15425944D1A6}" type="datetime1">
              <a:rPr lang="en-US" smtClean="0"/>
              <a:t>2018-02-15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F04-5070-4FBA-BCBB-05551ABD8144}" type="datetime1">
              <a:rPr lang="en-US" smtClean="0"/>
              <a:t>2018-02-15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08F0-FF56-44DD-B9E9-639DC090AD71}" type="datetime1">
              <a:rPr lang="en-US" smtClean="0"/>
              <a:t>2018-02-15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424-37F0-46E8-9C8E-793850C83AB6}" type="datetime1">
              <a:rPr lang="en-US" smtClean="0"/>
              <a:t>2018-02-15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CFB-86CC-43DF-A500-F039ACCC0C66}" type="datetime1">
              <a:rPr lang="en-US" smtClean="0"/>
              <a:t>2018-02-15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66-0749-444E-B04E-23BD34FDFB51}" type="datetime1">
              <a:rPr lang="en-US" smtClean="0"/>
              <a:t>2018-02-15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FBE920-E4F6-43A4-A41A-3E3B2975D6B0}" type="datetime1">
              <a:rPr lang="en-US" smtClean="0"/>
              <a:t>2018-02-15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" y="133350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Dataset stats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935495"/>
              </p:ext>
            </p:extLst>
          </p:nvPr>
        </p:nvGraphicFramePr>
        <p:xfrm>
          <a:off x="1676400" y="133350"/>
          <a:ext cx="7239001" cy="4877822"/>
        </p:xfrm>
        <a:graphic>
          <a:graphicData uri="http://schemas.openxmlformats.org/drawingml/2006/table">
            <a:tbl>
              <a:tblPr/>
              <a:tblGrid>
                <a:gridCol w="2735432"/>
                <a:gridCol w="533140"/>
                <a:gridCol w="533140"/>
                <a:gridCol w="573631"/>
                <a:gridCol w="575882"/>
                <a:gridCol w="573631"/>
                <a:gridCol w="526391"/>
                <a:gridCol w="593877"/>
                <a:gridCol w="593877"/>
              </a:tblGrid>
              <a:tr h="674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" panose="020B0604020202020204" pitchFamily="34" charset="0"/>
                        </a:rPr>
                        <a:t>Library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Raw fragments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Species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2x36mers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1x36mers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Mappability Corrected RPKM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S.cerevsiae/Candida ratio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Unique    non-chrM reads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Complexity </a:t>
                      </a:r>
                    </a:p>
                  </a:txBody>
                  <a:tcPr marL="3748" marR="3748" marT="3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Unique    non-chrM reads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Complexity </a:t>
                      </a:r>
                    </a:p>
                  </a:txBody>
                  <a:tcPr marL="3748" marR="3748" marT="3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2018-02-13-A-YPD-input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603,120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890,262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449,717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86.97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4,851.20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67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603,120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Candida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2018-02-13-B-YPD-Pol2pS2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739,280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1,273,346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644,537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E94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86.97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6,251.11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67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739,280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Candida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2018-02-13-C-SCE_input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780,896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940,824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476,336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68.08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3.81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4CE"/>
                    </a:solidFill>
                  </a:tcPr>
                </a:tc>
              </a:tr>
              <a:tr h="67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780,896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Candida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260,900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132,276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17.88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2018-02-13-D-SCE-Pol2pS2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842,765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1,225,412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619,794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74.11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6.08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8D4B0"/>
                    </a:solidFill>
                  </a:tcPr>
                </a:tc>
              </a:tr>
              <a:tr h="67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842,765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Candida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212,704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107,693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12.18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2018-02-13-E-SCE-H3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778,957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989,158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501,680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68.38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3.88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4CD"/>
                    </a:solidFill>
                  </a:tcPr>
                </a:tc>
              </a:tr>
              <a:tr h="67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778,957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Candida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269,140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136,529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17.60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2018-02-13-F-SCE-CTD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860,877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1,298,016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658,411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75.85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7.20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CCA2"/>
                    </a:solidFill>
                  </a:tcPr>
                </a:tc>
              </a:tr>
              <a:tr h="67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860,877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Candida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190,596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96,702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10.54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2018-02-13-G-YPD-CTD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566,772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993,618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503,125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86.96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3,092.31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67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566,772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Candida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296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2018-02-13-H-SCD_noAA-input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667,562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645,266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326,634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52.43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1.60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4EB"/>
                    </a:solidFill>
                  </a:tcPr>
                </a:tc>
              </a:tr>
              <a:tr h="67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667,562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Candida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424,992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215,270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32.69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2018-02-13-I-SCD_Rpb1_AA-input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606,366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571,242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289,240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50.28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1.45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5ED"/>
                    </a:solidFill>
                  </a:tcPr>
                </a:tc>
              </a:tr>
              <a:tr h="67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606,366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Candida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416,914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211,192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34.72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2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2018-02-13-J-SCD_TBP-AA-input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868,003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814,286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411,515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51.09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1.50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5EC"/>
                    </a:solidFill>
                  </a:tcPr>
                </a:tc>
              </a:tr>
              <a:tr h="67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868,003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Candida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571,646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289,140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33.96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C3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2018-02-13-K-SCD_noAA-H3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589,040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541,558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275,845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47.57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BAB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1.28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F6EF"/>
                    </a:solidFill>
                  </a:tcPr>
                </a:tc>
              </a:tr>
              <a:tr h="67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589,040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Candida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447,944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228,581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37.29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2018-02-13-L-SCD_Rpb1_AA-H3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716,259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604,192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307,202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42.11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5B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8F3"/>
                    </a:solidFill>
                  </a:tcPr>
                </a:tc>
              </a:tr>
              <a:tr h="67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716,259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Candida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643,024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327,346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42.45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2018-02-13-M-SCD_TBP-AA-H3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561,170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460,992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233,911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42.46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1.01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8F2"/>
                    </a:solidFill>
                  </a:tcPr>
                </a:tc>
              </a:tr>
              <a:tr h="67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561,170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Candida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482,094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245,237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42.11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B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2018-02-13-N-YPD-Rpb3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627,400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1,093,878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551,792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E94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86.93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1,611.40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67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627,400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Candida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662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362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2018-02-13-O-SCE-Rpb3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703,670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1,169,660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592,993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85.10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47.63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67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703,670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Candida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25,890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13,162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1.79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2018-02-13-P-SCD_noAA-CTD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1,142,307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1,230,878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622,354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51.42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1.53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4EC"/>
                    </a:solidFill>
                  </a:tcPr>
                </a:tc>
              </a:tr>
              <a:tr h="67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1,142,307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Candida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851,708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430,557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33.65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2018-02-13-Q-SCD_Rpb1_AA-CTD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757,685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149,888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75,778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9.16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0.12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FFE"/>
                    </a:solidFill>
                  </a:tcPr>
                </a:tc>
              </a:tr>
              <a:tr h="67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757,685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Candida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1,274,360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643,900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94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73.62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2018-02-13-R-SCD_TBP-AA-CTD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556,727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105,842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53,696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8.96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0.12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FFE"/>
                    </a:solidFill>
                  </a:tcPr>
                </a:tc>
              </a:tr>
              <a:tr h="67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556,727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Candida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923,868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467,501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73.81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2018-02-13-S-SCD_noAA-Rpb3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826,610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1,424,848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E94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722,292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0.93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095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84.21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32.14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67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826,610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Candida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46,910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23,761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2.62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2018-02-13-T-YPD-Pol2pS5_C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614,811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1,076,346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544,717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E94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86.85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667.26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67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614,811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Candida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1,652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863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0.13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2018-02-13-U-YPD-Pol2pS5_D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635,448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1,103,120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557,787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E94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86.75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389.73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67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635,448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Candida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2,940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1,513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0.22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2018-02-13-V-YPD-Pol2pS5_E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491,950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870,774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439,526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0.95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C93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86.86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719.26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67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491,950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Candida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1,254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0.99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F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646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0.12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2018-02-13-W-SCD_Rpb1_AA-Rpb3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586,675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879,138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443,443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74.98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6.60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3D0AA"/>
                    </a:solidFill>
                  </a:tcPr>
                </a:tc>
              </a:tr>
              <a:tr h="67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586,675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Candida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140,978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71,030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11.36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2018-02-13-X-SCD_TBP-AA-Rpb3</a:t>
                      </a:r>
                    </a:p>
                  </a:txBody>
                  <a:tcPr marL="3748" marR="3748" marT="3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565,781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581,678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293,236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79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60.16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2.37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EE1"/>
                    </a:solidFill>
                  </a:tcPr>
                </a:tc>
              </a:tr>
              <a:tr h="67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565,781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Candida</a:t>
                      </a:r>
                    </a:p>
                  </a:txBody>
                  <a:tcPr marL="3748" marR="3748" marT="37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260,278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130,775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3748" marR="3748" marT="37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9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25.38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48" marR="3748" marT="37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" y="281173"/>
            <a:ext cx="7644400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" y="281173"/>
            <a:ext cx="7644400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" y="281173"/>
            <a:ext cx="7644400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" y="281173"/>
            <a:ext cx="7644400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" y="281173"/>
            <a:ext cx="7644400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6" y="281173"/>
            <a:ext cx="7708408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4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" y="281173"/>
            <a:ext cx="7644400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" y="281173"/>
            <a:ext cx="7644400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6" y="281173"/>
            <a:ext cx="7708408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1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" y="281173"/>
            <a:ext cx="7644400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600" y="133350"/>
            <a:ext cx="87630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Average gene profiles without renormalization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67" y="678711"/>
            <a:ext cx="6368066" cy="378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" y="281173"/>
            <a:ext cx="7644400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6" y="281173"/>
            <a:ext cx="7708408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" y="281173"/>
            <a:ext cx="7644400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" y="281173"/>
            <a:ext cx="7644400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6" y="281173"/>
            <a:ext cx="7708408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" y="281173"/>
            <a:ext cx="7644400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09" y="639557"/>
            <a:ext cx="5796582" cy="386438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" y="133350"/>
            <a:ext cx="87630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Fragment </a:t>
            </a:r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length distributions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09" y="639557"/>
            <a:ext cx="5796582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42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42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71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42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42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42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42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2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42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64" y="489407"/>
            <a:ext cx="7004873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42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42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2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42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3" y="1120065"/>
            <a:ext cx="4355058" cy="2903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42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71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71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71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42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20065"/>
            <a:ext cx="4355058" cy="2903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42" y="1120065"/>
            <a:ext cx="435505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64" y="489407"/>
            <a:ext cx="7004873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58" y="489407"/>
            <a:ext cx="6946684" cy="4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" y="281173"/>
            <a:ext cx="7644400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" y="281173"/>
            <a:ext cx="7644400" cy="458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4B4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48038</TotalTime>
  <Words>466</Words>
  <Application>Microsoft Office PowerPoint</Application>
  <PresentationFormat>On-screen Show (16:9)</PresentationFormat>
  <Paragraphs>472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User</cp:lastModifiedBy>
  <cp:revision>1328</cp:revision>
  <dcterms:created xsi:type="dcterms:W3CDTF">2009-02-17T08:29:48Z</dcterms:created>
  <dcterms:modified xsi:type="dcterms:W3CDTF">2018-02-16T04:07:34Z</dcterms:modified>
</cp:coreProperties>
</file>