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63"/>
  </p:notesMasterIdLst>
  <p:sldIdLst>
    <p:sldId id="355" r:id="rId2"/>
    <p:sldId id="406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66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3"/>
    <a:srgbClr val="FFFF81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5" autoAdjust="0"/>
    <p:restoredTop sz="86312" autoAdjust="0"/>
  </p:normalViewPr>
  <p:slideViewPr>
    <p:cSldViewPr>
      <p:cViewPr varScale="1">
        <p:scale>
          <a:sx n="150" d="100"/>
          <a:sy n="150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2018-01-01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2018-01-01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2018-01-01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2018-01-01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2018-01-01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2018-01-01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2018-01-01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2018-01-01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85549"/>
              </p:ext>
            </p:extLst>
          </p:nvPr>
        </p:nvGraphicFramePr>
        <p:xfrm>
          <a:off x="1905000" y="971550"/>
          <a:ext cx="5593079" cy="3429000"/>
        </p:xfrm>
        <a:graphic>
          <a:graphicData uri="http://schemas.openxmlformats.org/drawingml/2006/table">
            <a:tbl>
              <a:tblPr/>
              <a:tblGrid>
                <a:gridCol w="2302364"/>
                <a:gridCol w="448734"/>
                <a:gridCol w="448734"/>
                <a:gridCol w="482815"/>
                <a:gridCol w="484708"/>
                <a:gridCol w="482815"/>
                <a:gridCol w="443054"/>
                <a:gridCol w="499855"/>
              </a:tblGrid>
              <a:tr h="102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2x36mers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1x36mers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Mappability Corrected RPKM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1,064,528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536,713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69.66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264,160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133,460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16.43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615,834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805,132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404,907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74.01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615,834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141,106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70,949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12.30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760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812,719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772,936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390,550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69.45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812,719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195,266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98,571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16.63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724,576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577,786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293,261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56.75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724,576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308,428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156,231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28.67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840,788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471,840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238,486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33.35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840,788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760,898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383,524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50.87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1,436,625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1,509,632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760,729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71.20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1,436,625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334,466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168,538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14.96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43D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1,796,984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1,936,920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976,332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73.97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1,796,984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341,372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171,789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12.34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75F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434,701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482,620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243,009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68.21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434,701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132,890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66,860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17.80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671,364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654,598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330,625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55.77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671,364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366,916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184,985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29.60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610,734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300,588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152,613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30.12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610,734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569,874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288,067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53.93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1,201,314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1,138,238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574,493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61.24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1,201,314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478,280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241,492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24.42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2,229,447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2,426,126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1,224,910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72.07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2,229,447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502,180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253,399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14.14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A48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918,837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960,044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485,651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70.70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918,837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221,524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111,824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15.44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1,430,630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965,332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489,313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64.43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1,430,630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339,026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171,278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21.39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1,433,030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678,682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345,660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38.63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1,433,030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852,574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432,639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45.86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0" y="133350"/>
            <a:ext cx="77724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2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Cross-correlation profiles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1950"/>
            <a:ext cx="568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these are not very informative in yeast because of the small and compact genome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05925"/>
            <a:ext cx="3754896" cy="374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47" y="819150"/>
            <a:ext cx="3739153" cy="36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75" y="698238"/>
            <a:ext cx="3747025" cy="374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13982"/>
            <a:ext cx="3739153" cy="3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2173"/>
            <a:ext cx="3747025" cy="373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04" y="698238"/>
            <a:ext cx="3754896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0065"/>
            <a:ext cx="4355058" cy="290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90366"/>
            <a:ext cx="3754896" cy="376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47" y="698238"/>
            <a:ext cx="3739153" cy="3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17917"/>
            <a:ext cx="3723409" cy="3707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13982"/>
            <a:ext cx="3731281" cy="3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90366"/>
            <a:ext cx="3770641" cy="3762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75" y="710045"/>
            <a:ext cx="3747025" cy="37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6110"/>
            <a:ext cx="3747025" cy="373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47" y="713982"/>
            <a:ext cx="3739153" cy="3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51" y="702173"/>
            <a:ext cx="3754896" cy="37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Sanity check on the ChIP itself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61950"/>
            <a:ext cx="5802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gene profiles without renormalization, to see if the ChIP-seq behaves as expected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693065"/>
            <a:ext cx="694945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489407"/>
            <a:ext cx="694945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489407"/>
            <a:ext cx="694945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489407"/>
            <a:ext cx="694945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489407"/>
            <a:ext cx="6949455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Splitting by expression levels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Normalization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6195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this is much better done for large genomes and/or point-source factors, where we can calculate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FRiP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values for peaks in the control genome and use that are normalization. The nature of the data here is such that makes it impossible though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48453"/>
              </p:ext>
            </p:extLst>
          </p:nvPr>
        </p:nvGraphicFramePr>
        <p:xfrm>
          <a:off x="1539240" y="971550"/>
          <a:ext cx="6522719" cy="3429000"/>
        </p:xfrm>
        <a:graphic>
          <a:graphicData uri="http://schemas.openxmlformats.org/drawingml/2006/table">
            <a:tbl>
              <a:tblPr/>
              <a:tblGrid>
                <a:gridCol w="2303696"/>
                <a:gridCol w="448994"/>
                <a:gridCol w="448994"/>
                <a:gridCol w="483094"/>
                <a:gridCol w="484989"/>
                <a:gridCol w="483094"/>
                <a:gridCol w="443310"/>
                <a:gridCol w="500144"/>
                <a:gridCol w="500144"/>
                <a:gridCol w="426260"/>
              </a:tblGrid>
              <a:tr h="102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2x36mers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1x36mers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Mappability Corrected RPKM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S.cerevsiae/S.pombe ratio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Correction factor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1,064,528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536,713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69.66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4.24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AF6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1,064,508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264,160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133,460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16.43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615,834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805,132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404,907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74.01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6.02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4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3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615,834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141,106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70,949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12.30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812,719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772,936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390,550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69.45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4.18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0.69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BF6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812,719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195,266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98,571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16.63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724,576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577,786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293,261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56.75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DFB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724,576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308,428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156,231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28.67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WT-Pol2pS25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840,788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471,840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238,486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33.35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840,788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760,898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383,524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50.87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1,436,625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1,509,632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760,729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71.20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4.76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AF5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1,436,625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334,466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168,538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14.96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1,796,984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1,936,920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976,332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73.97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5.99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2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1,796,984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341,372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171,789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12.34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434,701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482,620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243,009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68.21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3.83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0.64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7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434,701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132,890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66,860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17.80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671,364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654,598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330,625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55.77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1.88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2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B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671,364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366,916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184,985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29.60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cln3-Pol2pS25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610,734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300,588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152,613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30.12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610,734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569,874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288,067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53.93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whi5-H3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1,201,314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1,138,238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574,493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61.24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2.51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CF9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1,201,314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478,280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241,492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24.42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whi5-Input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2,229,447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2,426,126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1,224,910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72.07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5.10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B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3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2,229,447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502,180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253,399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14.14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918,837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960,044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485,651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70.70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4.58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F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9F4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918,837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221,524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111,824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15.44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whi5-Pol2pS2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1,430,630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965,332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489,313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64.43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3.01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8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1,430,630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339,026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171,278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21.39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whi5-Pol2pS25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1,433,030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678,682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345,660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38.63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D"/>
                    </a:solidFill>
                  </a:tcPr>
                </a:tc>
              </a:tr>
              <a:tr h="10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1,433,030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S.pombe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852,574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432,639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45.86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E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" y="281173"/>
            <a:ext cx="775108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" y="281173"/>
            <a:ext cx="775108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" y="281173"/>
            <a:ext cx="775108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2" y="281173"/>
            <a:ext cx="7650496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" y="281173"/>
            <a:ext cx="775108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47998</TotalTime>
  <Words>669</Words>
  <Application>Microsoft Office PowerPoint</Application>
  <PresentationFormat>On-screen Show (16:9)</PresentationFormat>
  <Paragraphs>601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1315</cp:revision>
  <dcterms:created xsi:type="dcterms:W3CDTF">2009-02-17T08:29:48Z</dcterms:created>
  <dcterms:modified xsi:type="dcterms:W3CDTF">2018-01-01T14:44:55Z</dcterms:modified>
</cp:coreProperties>
</file>