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5"/>
  </p:notesMasterIdLst>
  <p:sldIdLst>
    <p:sldId id="1044" r:id="rId2"/>
    <p:sldId id="1106" r:id="rId3"/>
    <p:sldId id="1096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228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2023-07-26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2023-07-26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2023-07-26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2023-07-26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2023-07-26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2023-07-26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2023-07-26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2023-07-26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2023-07-26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2023-07-26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2023-07-26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2023-07-26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2023-07-26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 RNA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8F41D1-F416-A4B3-7891-28CFD50B6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57513"/>
            <a:ext cx="8963827" cy="226663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03BD6DA-221F-19FD-E3EC-F260E691E0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237" y="2876550"/>
            <a:ext cx="3789163" cy="203118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CFF221-951C-5172-4981-68DF7251F087}"/>
              </a:ext>
            </a:extLst>
          </p:cNvPr>
          <p:cNvSpPr txBox="1"/>
          <p:nvPr/>
        </p:nvSpPr>
        <p:spPr>
          <a:xfrm>
            <a:off x="228600" y="3028950"/>
            <a:ext cx="4114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</a:p>
          <a:p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For quantification, which is done in transcriptome space, the number of reads that map is much smaller because of the huge fraction of intronic reads</a:t>
            </a:r>
          </a:p>
        </p:txBody>
      </p:sp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DESEQ RESULTS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06A109-80B9-C51B-D8AD-C1A0D8E77783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514350"/>
          <a:ext cx="7772400" cy="1115658"/>
        </p:xfrm>
        <a:graphic>
          <a:graphicData uri="http://schemas.openxmlformats.org/drawingml/2006/table">
            <a:tbl>
              <a:tblPr/>
              <a:tblGrid>
                <a:gridCol w="2817030">
                  <a:extLst>
                    <a:ext uri="{9D8B030D-6E8A-4147-A177-3AD203B41FA5}">
                      <a16:colId xmlns:a16="http://schemas.microsoft.com/office/drawing/2014/main" val="1690244141"/>
                    </a:ext>
                  </a:extLst>
                </a:gridCol>
                <a:gridCol w="3077350">
                  <a:extLst>
                    <a:ext uri="{9D8B030D-6E8A-4147-A177-3AD203B41FA5}">
                      <a16:colId xmlns:a16="http://schemas.microsoft.com/office/drawing/2014/main" val="3222956924"/>
                    </a:ext>
                  </a:extLst>
                </a:gridCol>
                <a:gridCol w="939010">
                  <a:extLst>
                    <a:ext uri="{9D8B030D-6E8A-4147-A177-3AD203B41FA5}">
                      <a16:colId xmlns:a16="http://schemas.microsoft.com/office/drawing/2014/main" val="2287017095"/>
                    </a:ext>
                  </a:extLst>
                </a:gridCol>
                <a:gridCol w="939010">
                  <a:extLst>
                    <a:ext uri="{9D8B030D-6E8A-4147-A177-3AD203B41FA5}">
                      <a16:colId xmlns:a16="http://schemas.microsoft.com/office/drawing/2014/main" val="2073006777"/>
                    </a:ext>
                  </a:extLst>
                </a:gridCol>
              </a:tblGrid>
              <a:tr h="18594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genes</a:t>
                      </a:r>
                    </a:p>
                  </a:txBody>
                  <a:tcPr marL="9297" marR="9297" marT="9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972760"/>
                  </a:ext>
                </a:extLst>
              </a:tr>
              <a:tr h="18594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297" marR="9297" marT="9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297" marR="9297" marT="9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547845"/>
                  </a:ext>
                </a:extLst>
              </a:tr>
              <a:tr h="1859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8197633"/>
                  </a:ext>
                </a:extLst>
              </a:tr>
              <a:tr h="1859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negative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311525"/>
                  </a:ext>
                </a:extLst>
              </a:tr>
              <a:tr h="1859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negative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Unsorted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872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466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559868"/>
                  </a:ext>
                </a:extLst>
              </a:tr>
              <a:tr h="1859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Unsorted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9297" marR="9297" marT="9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4199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4033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ounded Rectangle 1">
            <a:extLst>
              <a:ext uri="{FF2B5EF4-FFF2-40B4-BE49-F238E27FC236}">
                <a16:creationId xmlns:a16="http://schemas.microsoft.com/office/drawing/2014/main" id="{F0EF532A-1C44-0DC4-74B5-2DB8F22AFB95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 ATAC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1E1DBF-65E9-CE27-3D2E-5B7C321DB86D}"/>
              </a:ext>
            </a:extLst>
          </p:cNvPr>
          <p:cNvSpPr txBox="1"/>
          <p:nvPr/>
        </p:nvSpPr>
        <p:spPr>
          <a:xfrm>
            <a:off x="228600" y="3028950"/>
            <a:ext cx="411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</a:p>
          <a:p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This is very poor quality ATAC – TSS ratios should be at least 7-8 in mammalian samples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941786A-A395-ED9F-10F5-B7C648614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581144"/>
            <a:ext cx="8875076" cy="214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2015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34468</TotalTime>
  <Words>86</Words>
  <Application>Microsoft Office PowerPoint</Application>
  <PresentationFormat>On-screen Show (16:9)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2984</cp:revision>
  <dcterms:created xsi:type="dcterms:W3CDTF">2009-02-17T08:29:48Z</dcterms:created>
  <dcterms:modified xsi:type="dcterms:W3CDTF">2023-07-26T07:41:31Z</dcterms:modified>
</cp:coreProperties>
</file>