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esteve:Desktop:Nice%20View:Nice%20view_drugs_1:Drug%20treatment%20nice%20seq%20I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Sheet1!$B$1:$C$1</c:f>
              <c:strCache>
                <c:ptCount val="2"/>
                <c:pt idx="0">
                  <c:v>DMSO</c:v>
                </c:pt>
                <c:pt idx="1">
                  <c:v>ROMIDEPSIN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4.0199999999999996</c:v>
                </c:pt>
                <c:pt idx="1">
                  <c:v>7.95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D-A842-B5A8-28DDA1596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4752312"/>
        <c:axId val="2044755256"/>
      </c:barChart>
      <c:catAx>
        <c:axId val="2044752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44755256"/>
        <c:crosses val="autoZero"/>
        <c:auto val="1"/>
        <c:lblAlgn val="ctr"/>
        <c:lblOffset val="100"/>
        <c:noMultiLvlLbl val="0"/>
      </c:catAx>
      <c:valAx>
        <c:axId val="2044755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475231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6AF9-7FD0-8949-ACF7-B7FCDD02E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60C89-5CE7-1043-9A9C-21789E7A6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7496F-1819-AD48-85F9-A2CDB0FA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EB5B-A295-3C4D-B61D-16B78E01E81F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894D9-7E49-1441-87AB-16ACAAF33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9552E-6489-D043-98CE-76E30573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83ED-834E-7646-B12B-07409881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8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F875-B1AF-F847-8B94-412011D66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545D7-E7B2-4C4A-9E78-24ED9C380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9CE47-A1B8-E543-98C6-1B2CB90F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EB5B-A295-3C4D-B61D-16B78E01E81F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903BD-1526-5747-8BB4-16AAF1AC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AEA6-E6B8-C04A-BF97-9BCF8067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83ED-834E-7646-B12B-07409881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8D4557-5CB0-6D4E-AC67-394CF2682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F4A66-E385-A14E-B883-578DBBB5E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C1728-4733-B34A-A506-AEEFC0AD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EB5B-A295-3C4D-B61D-16B78E01E81F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8CD77-5ED4-3D4E-9AFC-1D9E07BC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C63AE-88C0-3847-80A9-3ADA3186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83ED-834E-7646-B12B-07409881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1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77A-3AEE-D740-8C52-AEEDECE6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68DDB-0F93-6C42-B78F-03772166A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B6059-E1F7-9A4F-8E09-885663D1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EB5B-A295-3C4D-B61D-16B78E01E81F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21D2D-6BB4-8D46-8D58-55AEFCC2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9A796-92ED-A545-A35F-F8A97FB6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83ED-834E-7646-B12B-07409881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6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01AD-305A-474F-A7FB-24CA82F3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3E9EA-B7A2-4B4C-AE79-43F774405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F4338-84FD-F743-968B-D64B4040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EB5B-A295-3C4D-B61D-16B78E01E81F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BE59E-B3D6-0840-B85E-0EC9E6D7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6BA3D-8008-BC40-8EF6-D7B01147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83ED-834E-7646-B12B-07409881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9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97EE-4847-2F47-9475-A8CB0A4B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49533-C68D-3442-BF9A-BE1980A13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9DCBE-9FE6-9A4E-9D24-893CB5067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B5AB8-E815-5C45-8B4C-2ACEAFE3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EB5B-A295-3C4D-B61D-16B78E01E81F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79EB7-6A3C-FC4E-8BFA-4DE7CCBB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423AB-B87C-2042-960C-3686EA3A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83ED-834E-7646-B12B-07409881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BCC0-28E8-F540-9CF3-9E13C535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E8160-E788-E44C-BE45-3F300E1D6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0146C-66F3-7F40-9663-D77692696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275695-AC76-024E-B069-4920AF473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1D067-C1C8-254A-BF7A-B82076080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37BE79-1A9C-8C42-8F42-C9C810A8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EB5B-A295-3C4D-B61D-16B78E01E81F}" type="datetimeFigureOut">
              <a:rPr lang="en-US" smtClean="0"/>
              <a:t>8/30/21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C5D44-F60B-E842-A9D3-497E956C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1D7CF5-1815-8941-9048-19ECCCE0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83ED-834E-7646-B12B-07409881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FB07-EE86-D64A-BE9D-5758DD76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EE94F-3EF3-7E48-AC58-255F8525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EB5B-A295-3C4D-B61D-16B78E01E81F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FF827-2A0D-1D44-9B09-1BE8C253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877A4-2999-D641-8669-2BC43DC4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83ED-834E-7646-B12B-07409881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2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1E0DA-867C-5D45-B5F6-2CD77A802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EB5B-A295-3C4D-B61D-16B78E01E81F}" type="datetimeFigureOut">
              <a:rPr lang="en-US" smtClean="0"/>
              <a:t>8/30/21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802610-1608-EB44-B6E4-F320B4A6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33CC7-B2CA-7B42-94B7-0DBB3B5E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83ED-834E-7646-B12B-07409881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4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48D7-028C-C54A-AF90-861CEED02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E92C-E0E7-1B42-A7C9-F87C21621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A0900-F86A-9F4A-9AB1-4928E52B0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D71AF-032C-0043-AFC5-2CE087FB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EB5B-A295-3C4D-B61D-16B78E01E81F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F8F2-C736-5042-90B9-07F703EA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BD562-CB67-6A4C-88F6-C040BABF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83ED-834E-7646-B12B-07409881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8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5B66-C54E-7E41-999E-985085D6D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D9AF2-F152-7E45-8430-7546F89EB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4B22B-2E66-F54D-91AA-DFA4C9B94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CE043-4D33-BA4A-99E1-1534E709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EB5B-A295-3C4D-B61D-16B78E01E81F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CE274-508D-2140-A601-8C5CFDE6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39FEB-4AA9-6A4E-9C34-1D767638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83ED-834E-7646-B12B-07409881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F429F-542F-BD4D-8C49-5E332F68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056A6-A30B-004D-B44F-AF865A67A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CD077-E37B-354A-B32A-28874CC43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0EB5B-A295-3C4D-B61D-16B78E01E81F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A9398-3A68-0B49-ADFD-3B5E7ECD0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5DD96-579A-3C45-8AF8-FB27DACDE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83ED-834E-7646-B12B-07409881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CB37A4-22F4-9C45-8F1D-1721C15D0F4E}"/>
              </a:ext>
            </a:extLst>
          </p:cNvPr>
          <p:cNvGrpSpPr/>
          <p:nvPr/>
        </p:nvGrpSpPr>
        <p:grpSpPr>
          <a:xfrm rot="5400000">
            <a:off x="5048636" y="295788"/>
            <a:ext cx="1889823" cy="5684680"/>
            <a:chOff x="870472" y="957980"/>
            <a:chExt cx="1889823" cy="56846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A7279A-A835-C24C-8A50-DBC628B2230A}"/>
                </a:ext>
              </a:extLst>
            </p:cNvPr>
            <p:cNvSpPr txBox="1"/>
            <p:nvPr/>
          </p:nvSpPr>
          <p:spPr>
            <a:xfrm rot="16200000">
              <a:off x="-1667484" y="3495936"/>
              <a:ext cx="5445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DAPI                         -                          +           </a:t>
              </a:r>
              <a:r>
                <a:rPr lang="en-US" dirty="0" err="1"/>
                <a:t>Nt.CviPII</a:t>
              </a:r>
              <a:endParaRPr lang="en-US" dirty="0"/>
            </a:p>
          </p:txBody>
        </p:sp>
        <p:pic>
          <p:nvPicPr>
            <p:cNvPr id="5" name="Picture 4" descr="C1-ctrl dmso_ plus nicking_2.jpg">
              <a:extLst>
                <a:ext uri="{FF2B5EF4-FFF2-40B4-BE49-F238E27FC236}">
                  <a16:creationId xmlns:a16="http://schemas.microsoft.com/office/drawing/2014/main" id="{4C30BC7B-5404-734D-88D9-ACC3C195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038" y="2389144"/>
              <a:ext cx="1391257" cy="1314374"/>
            </a:xfrm>
            <a:prstGeom prst="rect">
              <a:avLst/>
            </a:prstGeom>
          </p:spPr>
        </p:pic>
        <p:pic>
          <p:nvPicPr>
            <p:cNvPr id="6" name="Picture 5" descr="C1-ctrl dmso_ no nicking_3.jpg">
              <a:extLst>
                <a:ext uri="{FF2B5EF4-FFF2-40B4-BE49-F238E27FC236}">
                  <a16:creationId xmlns:a16="http://schemas.microsoft.com/office/drawing/2014/main" id="{BD922A03-E5AB-AA44-B207-96279D641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038" y="3865968"/>
              <a:ext cx="1391257" cy="1314374"/>
            </a:xfrm>
            <a:prstGeom prst="rect">
              <a:avLst/>
            </a:prstGeom>
          </p:spPr>
        </p:pic>
        <p:pic>
          <p:nvPicPr>
            <p:cNvPr id="7" name="Picture 6" descr="C2-ctrl dmso_ plus nicking_2.jpg">
              <a:extLst>
                <a:ext uri="{FF2B5EF4-FFF2-40B4-BE49-F238E27FC236}">
                  <a16:creationId xmlns:a16="http://schemas.microsoft.com/office/drawing/2014/main" id="{793422A5-AE97-344F-A9DA-66050A5AC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038" y="5328286"/>
              <a:ext cx="1391257" cy="13143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7E9D5A-326D-8A48-A6E2-2E4A57C94B6A}"/>
              </a:ext>
            </a:extLst>
          </p:cNvPr>
          <p:cNvSpPr txBox="1"/>
          <p:nvPr/>
        </p:nvSpPr>
        <p:spPr>
          <a:xfrm>
            <a:off x="3390643" y="1475210"/>
            <a:ext cx="43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Nice-view with </a:t>
            </a:r>
            <a:r>
              <a:rPr lang="en-US" dirty="0" err="1"/>
              <a:t>TexasRed-dATP</a:t>
            </a:r>
            <a:r>
              <a:rPr lang="en-US" dirty="0"/>
              <a:t> (HUT 78 cells)</a:t>
            </a:r>
          </a:p>
        </p:txBody>
      </p:sp>
      <p:pic>
        <p:nvPicPr>
          <p:cNvPr id="22" name="Picture 21" descr="C1-Romidepsin_ plus nicking_3.jpg">
            <a:extLst>
              <a:ext uri="{FF2B5EF4-FFF2-40B4-BE49-F238E27FC236}">
                <a16:creationId xmlns:a16="http://schemas.microsoft.com/office/drawing/2014/main" id="{0117A132-3E31-0F48-98FF-601F18F91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49" y="4212274"/>
            <a:ext cx="1314375" cy="1314374"/>
          </a:xfrm>
          <a:prstGeom prst="rect">
            <a:avLst/>
          </a:prstGeom>
        </p:spPr>
      </p:pic>
      <p:pic>
        <p:nvPicPr>
          <p:cNvPr id="23" name="Picture 22" descr="C1-Romidepsin_ no nicking_2.jpg">
            <a:extLst>
              <a:ext uri="{FF2B5EF4-FFF2-40B4-BE49-F238E27FC236}">
                <a16:creationId xmlns:a16="http://schemas.microsoft.com/office/drawing/2014/main" id="{880E6105-9EFF-954B-A4BA-260D24041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87" y="4212274"/>
            <a:ext cx="1309013" cy="1314374"/>
          </a:xfrm>
          <a:prstGeom prst="rect">
            <a:avLst/>
          </a:prstGeom>
        </p:spPr>
      </p:pic>
      <p:pic>
        <p:nvPicPr>
          <p:cNvPr id="24" name="Picture 23" descr="C2-Romidepsin_ plus nicking_3.jpg">
            <a:extLst>
              <a:ext uri="{FF2B5EF4-FFF2-40B4-BE49-F238E27FC236}">
                <a16:creationId xmlns:a16="http://schemas.microsoft.com/office/drawing/2014/main" id="{F23E7428-D0E9-144D-AAAD-70377180A8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07" y="4212274"/>
            <a:ext cx="1314375" cy="13143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BA3AB2-76B9-FC4D-88AD-57DC5F001AF9}"/>
              </a:ext>
            </a:extLst>
          </p:cNvPr>
          <p:cNvSpPr txBox="1"/>
          <p:nvPr/>
        </p:nvSpPr>
        <p:spPr>
          <a:xfrm>
            <a:off x="7378386" y="3195938"/>
            <a:ext cx="12864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DMSO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Romidepsin</a:t>
            </a:r>
            <a:endParaRPr lang="en-US" dirty="0"/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8FAD31FF-915D-2043-8FE1-97B4D204E0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216166"/>
              </p:ext>
            </p:extLst>
          </p:nvPr>
        </p:nvGraphicFramePr>
        <p:xfrm>
          <a:off x="9332335" y="2654741"/>
          <a:ext cx="2146300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2E9648B3-93EF-5F4E-86A9-137767AB3F98}"/>
              </a:ext>
            </a:extLst>
          </p:cNvPr>
          <p:cNvSpPr txBox="1"/>
          <p:nvPr/>
        </p:nvSpPr>
        <p:spPr>
          <a:xfrm rot="16200000">
            <a:off x="8702675" y="3732867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OCI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B85BC-EF2D-A04D-A4D4-E7B58AB75F33}"/>
              </a:ext>
            </a:extLst>
          </p:cNvPr>
          <p:cNvSpPr txBox="1"/>
          <p:nvPr/>
        </p:nvSpPr>
        <p:spPr>
          <a:xfrm>
            <a:off x="1739348" y="219321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Fig.1a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B43C8-7290-9045-B4D0-FE9D450D2586}"/>
              </a:ext>
            </a:extLst>
          </p:cNvPr>
          <p:cNvSpPr txBox="1"/>
          <p:nvPr/>
        </p:nvSpPr>
        <p:spPr>
          <a:xfrm>
            <a:off x="9000559" y="219321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Fig.1b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B635C-C655-884E-8233-139DD1E43CB5}"/>
              </a:ext>
            </a:extLst>
          </p:cNvPr>
          <p:cNvSpPr txBox="1"/>
          <p:nvPr/>
        </p:nvSpPr>
        <p:spPr>
          <a:xfrm>
            <a:off x="237715" y="5839416"/>
            <a:ext cx="11751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Fig.1: Nice-view of HUT 78 cells treated or not with 1</a:t>
            </a:r>
            <a:r>
              <a:rPr lang="en-US" sz="1200" dirty="0">
                <a:latin typeface="Symbol" pitchFamily="2" charset="2"/>
              </a:rPr>
              <a:t>m</a:t>
            </a:r>
            <a:r>
              <a:rPr lang="en-US" sz="1200" dirty="0"/>
              <a:t>M of HDAC inhibitor (</a:t>
            </a:r>
            <a:r>
              <a:rPr lang="en-US" sz="1200" dirty="0" err="1"/>
              <a:t>Romidepsin</a:t>
            </a:r>
            <a:r>
              <a:rPr lang="en-US" sz="1200" dirty="0"/>
              <a:t>) for 6 h </a:t>
            </a:r>
            <a:r>
              <a:rPr lang="en-US" sz="1200"/>
              <a:t>at 37 °</a:t>
            </a:r>
            <a:r>
              <a:rPr lang="en-US" sz="1200" dirty="0"/>
              <a:t>C. Fig.1a shows the visualization of Texas Red-5-dATP (red) with or without </a:t>
            </a:r>
            <a:r>
              <a:rPr lang="en-US" sz="1200" dirty="0" err="1"/>
              <a:t>Nt.CviPII</a:t>
            </a:r>
            <a:r>
              <a:rPr lang="en-US" sz="1200" dirty="0"/>
              <a:t>. </a:t>
            </a:r>
          </a:p>
          <a:p>
            <a:r>
              <a:rPr lang="en-US" sz="1200" dirty="0"/>
              <a:t>Nuclei are shown using DAPI staining (blue). Fig.1b represents the open chromatin index (quantification of fluorescence incorporation).</a:t>
            </a:r>
          </a:p>
        </p:txBody>
      </p:sp>
    </p:spTree>
    <p:extLst>
      <p:ext uri="{BB962C8B-B14F-4D97-AF65-F5344CB8AC3E}">
        <p14:creationId xmlns:p14="http://schemas.microsoft.com/office/powerpoint/2010/main" val="246966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779A3E-9E97-3B4B-B1FF-4CEDA48729C2}"/>
              </a:ext>
            </a:extLst>
          </p:cNvPr>
          <p:cNvSpPr txBox="1"/>
          <p:nvPr/>
        </p:nvSpPr>
        <p:spPr>
          <a:xfrm>
            <a:off x="496957" y="1505913"/>
            <a:ext cx="1469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HUT 78_ control_1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1BEE4-DB75-674A-8B63-B574FF40C373}"/>
              </a:ext>
            </a:extLst>
          </p:cNvPr>
          <p:cNvSpPr txBox="1"/>
          <p:nvPr/>
        </p:nvSpPr>
        <p:spPr>
          <a:xfrm>
            <a:off x="480392" y="2055878"/>
            <a:ext cx="1469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HUT 78_ control_2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B4040-A9B7-7948-8D2A-12C95D43E99F}"/>
              </a:ext>
            </a:extLst>
          </p:cNvPr>
          <p:cNvSpPr txBox="1"/>
          <p:nvPr/>
        </p:nvSpPr>
        <p:spPr>
          <a:xfrm>
            <a:off x="155714" y="2615782"/>
            <a:ext cx="181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HUT 78_ Romidepsin_1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7A9E9-BC58-CB4D-9CC5-B95FA8E144BA}"/>
              </a:ext>
            </a:extLst>
          </p:cNvPr>
          <p:cNvSpPr txBox="1"/>
          <p:nvPr/>
        </p:nvSpPr>
        <p:spPr>
          <a:xfrm>
            <a:off x="139148" y="3165747"/>
            <a:ext cx="181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HUT 78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_ Romidepsin_2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25B4A-699F-F147-9E82-5B7FA3CDE225}"/>
              </a:ext>
            </a:extLst>
          </p:cNvPr>
          <p:cNvSpPr txBox="1"/>
          <p:nvPr/>
        </p:nvSpPr>
        <p:spPr>
          <a:xfrm>
            <a:off x="1808921" y="586408"/>
            <a:ext cx="2145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19: 3,887,591-4,516,290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A6E1F-25B6-9B4D-B404-949DA25E2630}"/>
              </a:ext>
            </a:extLst>
          </p:cNvPr>
          <p:cNvSpPr txBox="1"/>
          <p:nvPr/>
        </p:nvSpPr>
        <p:spPr>
          <a:xfrm>
            <a:off x="3140764" y="4214192"/>
            <a:ext cx="5630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Fig.2. Representative IGV tracks of HUT 78 control and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Romidepsin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treated cells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189EC1-4419-244D-A38B-6E51C64D7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54" y="857525"/>
            <a:ext cx="8584372" cy="30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16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137</Words>
  <Application>Microsoft Macintosh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Esteve, Pierre</dc:creator>
  <cp:lastModifiedBy>Esteve, Pierre</cp:lastModifiedBy>
  <cp:revision>16</cp:revision>
  <dcterms:created xsi:type="dcterms:W3CDTF">2021-02-01T16:08:56Z</dcterms:created>
  <dcterms:modified xsi:type="dcterms:W3CDTF">2021-08-30T12:54:46Z</dcterms:modified>
</cp:coreProperties>
</file>