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57" r:id="rId5"/>
    <p:sldId id="258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97482" autoAdjust="0"/>
  </p:normalViewPr>
  <p:slideViewPr>
    <p:cSldViewPr snapToGrid="0">
      <p:cViewPr>
        <p:scale>
          <a:sx n="140" d="100"/>
          <a:sy n="140" d="100"/>
        </p:scale>
        <p:origin x="244" y="5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CD02D-DDA7-4A67-BE26-8F6171A26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15C44-5AEE-4B4D-A75F-D199CB9B19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B615E-1E45-48F5-93D4-98A8E6A0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F67F-B26F-406D-BF94-D2C986D86021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0D059-1490-4982-8D71-136B43DF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410EF-1701-4F41-BA6D-EBBC705EE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C8FA6-B321-4AAE-8FF5-488748E6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4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B3EE1-086A-427C-A0C3-D870F147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3AEB30-135D-48B4-B5D7-13C5F7888C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ABF60-836F-4EB6-B425-33245855F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F67F-B26F-406D-BF94-D2C986D86021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EC146-7A29-432E-91E9-537F3B256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86E12-B9A3-42C1-B151-CEB2EB997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C8FA6-B321-4AAE-8FF5-488748E6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41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8EF50B-78CF-4CCE-A19F-EBBB01247A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E8BF54-2043-4BF1-88B7-048A6D9E5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0B1EC-EB7A-4FFF-8482-7E34C65EA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F67F-B26F-406D-BF94-D2C986D86021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5C3DB-5E67-4E20-A6FC-6FAE0BFE3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8E97A-8A10-4428-AA13-D03DA143A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C8FA6-B321-4AAE-8FF5-488748E6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09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B3BEC-36C2-4FC7-B06A-641DEEE32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94086-D80E-4D3A-8965-5B6B0AC85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40C7A-EE8A-427C-AF28-8E5FFD52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F67F-B26F-406D-BF94-D2C986D86021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78AFE-4F09-4742-94CD-433E09E4B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D6B4F-A828-49AE-8964-E148E155F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C8FA6-B321-4AAE-8FF5-488748E6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46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1A5C-265A-4B63-9E27-C03105F89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79412-5DBA-43DC-A725-FB8FCB914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89929-9794-4FDD-BE8A-19D36790C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F67F-B26F-406D-BF94-D2C986D86021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B96B8-EC41-476D-9C23-F5773E48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7AB5B-4DE1-4A81-A58A-134E3E71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C8FA6-B321-4AAE-8FF5-488748E6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8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6CC8E-A711-46E9-895A-BDDF1C07E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CB287-F653-49CD-B8A2-ED8B6A942C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A5BB5-2E54-4B34-9819-B8AEE5541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9F0D55-1840-4991-890E-2500F9384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F67F-B26F-406D-BF94-D2C986D86021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1FE77-C5C3-4917-A137-FAB96437E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F7801-1C7E-4477-847F-39E527BA8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C8FA6-B321-4AAE-8FF5-488748E6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4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A16D0-121F-487E-8E84-DB55D3DA1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4CA25-E02D-4E92-B1BA-3BCF74923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41A3E-F323-425F-99CD-1056A51A2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2588A3-39D4-4BA8-B04E-D9CC48FBC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6401F-AF5F-4721-87F7-23B591DBF3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2A4B32-3D02-4612-BF6A-D58050D2A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F67F-B26F-406D-BF94-D2C986D86021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BE33B2-926C-4A22-AB99-85CC219A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C4F734-7F89-48EF-9C80-89A359B49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C8FA6-B321-4AAE-8FF5-488748E6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49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1F285-CED4-40E2-87A1-6F53F2B49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1D15E0-B268-45BA-A0A2-82E5158DE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F67F-B26F-406D-BF94-D2C986D86021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13827E-6C7B-444E-A845-A325990B4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C7A78-506A-4AE0-979E-F0AC13DF2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C8FA6-B321-4AAE-8FF5-488748E6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2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3E3662-7F34-4128-8A8E-92D0FE482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F67F-B26F-406D-BF94-D2C986D86021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E58FA0-F5AC-48D1-B9EB-B5A8C4DC4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4569F-3D82-47D0-97D7-628CF4FFB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C8FA6-B321-4AAE-8FF5-488748E6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2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91E2-C051-4540-A54B-4B03B8329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5C4E2-9854-465D-94EC-F14AF5CBB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93C2AA-E400-4CA6-989E-33E41204F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0B482F-4A45-46B9-9B5A-789A82D27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F67F-B26F-406D-BF94-D2C986D86021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9120F-8363-44DD-BFA9-235FE70E9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DFDE5-BA88-49F3-8B7F-E33043D73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C8FA6-B321-4AAE-8FF5-488748E6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84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B06A3-ACB3-4167-87EF-57FF4A97B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386583-E2FE-4FB0-A16D-47BA629B7F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4DD8B-BE01-48AA-9680-976BC63F8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789A4-CB39-48C0-BA3D-90DD2CC56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F67F-B26F-406D-BF94-D2C986D86021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A32EF-D311-4C9B-9968-768CB7C69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FA666-3499-49AC-BA65-F759F504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C8FA6-B321-4AAE-8FF5-488748E6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53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287A0C-47E7-4A5C-A86F-A59F5E7EA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B0F7D-43A6-42AE-972F-A9DF79B6E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67BAB-BCDA-45F7-9077-67BB3E093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1F67F-B26F-406D-BF94-D2C986D86021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8080B-12DE-4AD1-BB5E-56810CB93E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0818E-5D38-465D-8991-89A45AF51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C8FA6-B321-4AAE-8FF5-488748E6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40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477B1-8602-439B-B633-792852783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Sub group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AA83B6-6B34-4812-A848-EF1D358026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HiKAS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73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ABEAB-899E-42F6-A8A6-62D9878E2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KAS-seq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7BCBB-DE5A-495E-B8DC-0FD5211CA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582DE-665F-42F7-A5EE-3176928F9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866" y="1494293"/>
            <a:ext cx="9030268" cy="493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ABEAB-899E-42F6-A8A6-62D9878E2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KAS-seq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7BCBB-DE5A-495E-B8DC-0FD5211CA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226073-5FED-41BB-9F03-40F99739F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241"/>
          <a:stretch/>
        </p:blipFill>
        <p:spPr>
          <a:xfrm>
            <a:off x="8172995" y="1387805"/>
            <a:ext cx="789501" cy="5397689"/>
          </a:xfrm>
          <a:prstGeom prst="rect">
            <a:avLst/>
          </a:prstGeom>
        </p:spPr>
      </p:pic>
      <p:pic>
        <p:nvPicPr>
          <p:cNvPr id="1026" name="Picture 2" descr="Kethoxal-assisted single-stranded DNA sequencing captures global  transcription dynamics and enhancer activity in situ | Nature Methods">
            <a:extLst>
              <a:ext uri="{FF2B5EF4-FFF2-40B4-BE49-F238E27FC236}">
                <a16:creationId xmlns:a16="http://schemas.microsoft.com/office/drawing/2014/main" id="{F3D343E2-996B-4EE9-9235-D665C27EB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88" y="1789469"/>
            <a:ext cx="6346706" cy="485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173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E04FF-0678-4206-91BA-6543B7B34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74D57-B756-474B-99DB-4F8ACDB50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8C60EB-76F0-4A9D-B2C5-B185A131A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609" y="1533788"/>
            <a:ext cx="5235283" cy="5229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CAFCB9-6642-4418-B27A-3FFEBF1A0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028" y="1554480"/>
            <a:ext cx="5235283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17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C4691-7068-467F-BFB1-E058FD84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3BC3401-1C97-40C4-98E2-A22E6D54E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AE1372-D14C-4782-991D-0BB082D59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44" y="0"/>
            <a:ext cx="11618511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DD4506-C6CB-4F9F-AF9A-1A7FDEB20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276" y="1730476"/>
            <a:ext cx="9071883" cy="51275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6CF1B1E-A207-44C2-AABD-44957535E5D8}"/>
              </a:ext>
            </a:extLst>
          </p:cNvPr>
          <p:cNvSpPr/>
          <p:nvPr/>
        </p:nvSpPr>
        <p:spPr>
          <a:xfrm>
            <a:off x="1505778" y="1690688"/>
            <a:ext cx="42489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E1D06C-8EFC-48AE-8340-B2F657F8C21D}"/>
              </a:ext>
            </a:extLst>
          </p:cNvPr>
          <p:cNvSpPr txBox="1"/>
          <p:nvPr/>
        </p:nvSpPr>
        <p:spPr>
          <a:xfrm>
            <a:off x="1480021" y="1474797"/>
            <a:ext cx="476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50Kb</a:t>
            </a:r>
          </a:p>
        </p:txBody>
      </p:sp>
    </p:spTree>
    <p:extLst>
      <p:ext uri="{BB962C8B-B14F-4D97-AF65-F5344CB8AC3E}">
        <p14:creationId xmlns:p14="http://schemas.microsoft.com/office/powerpoint/2010/main" val="417563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32E32-18C2-4127-8189-16E34A716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16850-7416-4216-9212-BCF6B21BF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B9A41A-62DD-47D8-8925-9F2D82FFB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67" y="0"/>
            <a:ext cx="1160556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F3C1B-FB77-469E-8EF5-9F0C08C44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189" y="1616897"/>
            <a:ext cx="9133141" cy="52286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4CA72C4-17B4-4DF7-868C-5BDB8C1BB7BE}"/>
              </a:ext>
            </a:extLst>
          </p:cNvPr>
          <p:cNvSpPr/>
          <p:nvPr/>
        </p:nvSpPr>
        <p:spPr>
          <a:xfrm>
            <a:off x="1505778" y="1690688"/>
            <a:ext cx="42489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2EEA84-07DA-40AD-8510-737CD10DDEB7}"/>
              </a:ext>
            </a:extLst>
          </p:cNvPr>
          <p:cNvSpPr txBox="1"/>
          <p:nvPr/>
        </p:nvSpPr>
        <p:spPr>
          <a:xfrm>
            <a:off x="1480021" y="1474797"/>
            <a:ext cx="476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50Kb</a:t>
            </a:r>
          </a:p>
        </p:txBody>
      </p:sp>
    </p:spTree>
    <p:extLst>
      <p:ext uri="{BB962C8B-B14F-4D97-AF65-F5344CB8AC3E}">
        <p14:creationId xmlns:p14="http://schemas.microsoft.com/office/powerpoint/2010/main" val="120225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31793-46CF-4707-B281-F190C18B5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3B0C2-2022-4573-A9E2-D13C4F41E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C2ECC-2316-4F6F-85CB-755B52A8D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39" y="0"/>
            <a:ext cx="1164532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D06019-F63A-4966-A7F8-8EC06E56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83"/>
          <a:stretch/>
        </p:blipFill>
        <p:spPr>
          <a:xfrm>
            <a:off x="2419962" y="1863371"/>
            <a:ext cx="9145810" cy="47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2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BFB4B-3660-43EB-997E-8F5A6A46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5C0CD-F1CA-47B5-8AD3-0E6E520F2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A7DF7-14F9-4E2F-84DF-11ED22BB7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18" y="0"/>
            <a:ext cx="1159456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F274FD-77F1-47AD-93CF-28356FF5E6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2"/>
          <a:stretch/>
        </p:blipFill>
        <p:spPr>
          <a:xfrm>
            <a:off x="2367219" y="1881729"/>
            <a:ext cx="9049092" cy="497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4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2B408-F5CC-483B-A20E-BA0036158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87C83-159F-4230-8D3E-BD3AB08F5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472C2-7288-488B-A8BE-18B74FD4B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636" y="0"/>
            <a:ext cx="686872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3F1206-E653-4369-B6DD-50F93DDDD5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781" b="-1"/>
          <a:stretch/>
        </p:blipFill>
        <p:spPr>
          <a:xfrm>
            <a:off x="4398960" y="1705207"/>
            <a:ext cx="4403144" cy="450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1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7</Words>
  <Application>Microsoft Office PowerPoint</Application>
  <PresentationFormat>Widescreen</PresentationFormat>
  <Paragraphs>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Sub group</vt:lpstr>
      <vt:lpstr>KAS-seq</vt:lpstr>
      <vt:lpstr>KAS-seq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Zohar Shipony</dc:creator>
  <cp:lastModifiedBy>Zohar Shipony</cp:lastModifiedBy>
  <cp:revision>13</cp:revision>
  <dcterms:created xsi:type="dcterms:W3CDTF">2021-01-24T19:52:24Z</dcterms:created>
  <dcterms:modified xsi:type="dcterms:W3CDTF">2021-01-25T01:34:26Z</dcterms:modified>
</cp:coreProperties>
</file>