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45"/>
  </p:notesMasterIdLst>
  <p:sldIdLst>
    <p:sldId id="515" r:id="rId2"/>
    <p:sldId id="558" r:id="rId3"/>
    <p:sldId id="559" r:id="rId4"/>
    <p:sldId id="560" r:id="rId5"/>
    <p:sldId id="561" r:id="rId6"/>
    <p:sldId id="562" r:id="rId7"/>
    <p:sldId id="536" r:id="rId8"/>
    <p:sldId id="537" r:id="rId9"/>
    <p:sldId id="538" r:id="rId10"/>
    <p:sldId id="563" r:id="rId11"/>
    <p:sldId id="564" r:id="rId12"/>
    <p:sldId id="539" r:id="rId13"/>
    <p:sldId id="540" r:id="rId14"/>
    <p:sldId id="565" r:id="rId15"/>
    <p:sldId id="541" r:id="rId16"/>
    <p:sldId id="542" r:id="rId17"/>
    <p:sldId id="543" r:id="rId18"/>
    <p:sldId id="544" r:id="rId19"/>
    <p:sldId id="557" r:id="rId20"/>
    <p:sldId id="567" r:id="rId21"/>
    <p:sldId id="568" r:id="rId22"/>
    <p:sldId id="569" r:id="rId23"/>
    <p:sldId id="570" r:id="rId24"/>
    <p:sldId id="566" r:id="rId25"/>
    <p:sldId id="571" r:id="rId26"/>
    <p:sldId id="572" r:id="rId27"/>
    <p:sldId id="573" r:id="rId28"/>
    <p:sldId id="574" r:id="rId29"/>
    <p:sldId id="575" r:id="rId30"/>
    <p:sldId id="576" r:id="rId31"/>
    <p:sldId id="577" r:id="rId32"/>
    <p:sldId id="578" r:id="rId33"/>
    <p:sldId id="579" r:id="rId34"/>
    <p:sldId id="580" r:id="rId35"/>
    <p:sldId id="581" r:id="rId36"/>
    <p:sldId id="586" r:id="rId37"/>
    <p:sldId id="587" r:id="rId38"/>
    <p:sldId id="588" r:id="rId39"/>
    <p:sldId id="589" r:id="rId40"/>
    <p:sldId id="590" r:id="rId41"/>
    <p:sldId id="591" r:id="rId42"/>
    <p:sldId id="592" r:id="rId43"/>
    <p:sldId id="582" r:id="rId44"/>
  </p:sldIdLst>
  <p:sldSz cx="9144000" cy="5143500" type="screen16x9"/>
  <p:notesSz cx="6858000" cy="91440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FFFFA3"/>
    <a:srgbClr val="FFFF93"/>
    <a:srgbClr val="FFFFFF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96433" autoAdjust="0"/>
  </p:normalViewPr>
  <p:slideViewPr>
    <p:cSldViewPr>
      <p:cViewPr varScale="1">
        <p:scale>
          <a:sx n="145" d="100"/>
          <a:sy n="145" d="100"/>
        </p:scale>
        <p:origin x="24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2020-11-09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439576" indent="0" algn="ctr">
              <a:buNone/>
            </a:lvl2pPr>
            <a:lvl3pPr marL="879152" indent="0" algn="ctr">
              <a:buNone/>
            </a:lvl3pPr>
            <a:lvl4pPr marL="1318728" indent="0" algn="ctr">
              <a:buNone/>
            </a:lvl4pPr>
            <a:lvl5pPr marL="1758303" indent="0" algn="ctr">
              <a:buNone/>
            </a:lvl5pPr>
            <a:lvl6pPr marL="2197879" indent="0" algn="ctr">
              <a:buNone/>
            </a:lvl6pPr>
            <a:lvl7pPr marL="2637455" indent="0" algn="ctr">
              <a:buNone/>
            </a:lvl7pPr>
            <a:lvl8pPr marL="3077031" indent="0" algn="ctr">
              <a:buNone/>
            </a:lvl8pPr>
            <a:lvl9pPr marL="3516607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2020-11-09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5" y="1086978"/>
            <a:ext cx="9021537" cy="11455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5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5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2020-11-09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11680" cy="438864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2020-11-09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2020-11-09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8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2020-11-09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4629150"/>
            <a:ext cx="4000499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13782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2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2020-11-09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2020-11-09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2020-11-09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2020-11-09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 algn="l">
              <a:buNone/>
              <a:defRPr sz="3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200150"/>
            <a:ext cx="1905001" cy="3371850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2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2020-11-09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1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7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2020-11-09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4629150"/>
            <a:ext cx="3886201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6" y="3512666"/>
            <a:ext cx="9006841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2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3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1" y="50008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>
            <a:avLst/>
          </a:prstGeom>
        </p:spPr>
        <p:txBody>
          <a:bodyPr lIns="87916" tIns="43957" rIns="87916" bIns="87916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>
            <a:avLst/>
          </a:prstGeom>
        </p:spPr>
        <p:txBody>
          <a:bodyPr lIns="87916" tIns="43957" rIns="87916" bIns="4395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4643438"/>
            <a:ext cx="2476499" cy="357188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2020-11-09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746" indent="-263746" algn="l" rtl="0" eaLnBrk="1" latinLnBrk="0" hangingPunct="1">
        <a:spcBef>
          <a:spcPts val="557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27491" indent="-219788" algn="l" rtl="0" eaLnBrk="1" latinLnBrk="0" hangingPunct="1">
        <a:spcBef>
          <a:spcPts val="355"/>
        </a:spcBef>
        <a:buClr>
          <a:schemeClr val="accent2"/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36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982" indent="-219788" algn="l" rtl="0" eaLnBrk="1" latinLnBrk="0" hangingPunct="1">
        <a:spcBef>
          <a:spcPts val="35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18728" indent="-219788" algn="l" rtl="0" eaLnBrk="1" latinLnBrk="0" hangingPunct="1">
        <a:spcBef>
          <a:spcPts val="35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473" indent="-219788" algn="l" rtl="0" eaLnBrk="1" latinLnBrk="0" hangingPunct="1">
        <a:spcBef>
          <a:spcPts val="355"/>
        </a:spcBef>
        <a:buClr>
          <a:schemeClr val="accent3"/>
        </a:buClr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46219" indent="-219788" algn="l" rtl="0" eaLnBrk="1" latinLnBrk="0" hangingPunct="1">
        <a:spcBef>
          <a:spcPts val="355"/>
        </a:spcBef>
        <a:buClr>
          <a:schemeClr val="accent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09965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373709" indent="-219788" algn="l" rtl="0" eaLnBrk="1" latinLnBrk="0" hangingPunct="1">
        <a:spcBef>
          <a:spcPts val="355"/>
        </a:spcBef>
        <a:buClr>
          <a:schemeClr val="accent2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Dataset stats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7" y="361950"/>
            <a:ext cx="8949306" cy="446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5" y="819150"/>
            <a:ext cx="8897930" cy="116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8555"/>
            <a:ext cx="4388495" cy="3266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05" y="938555"/>
            <a:ext cx="4388495" cy="326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9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752" y="938555"/>
            <a:ext cx="4388495" cy="326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TSS profiles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15211"/>
            <a:ext cx="2942459" cy="3513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15211"/>
            <a:ext cx="2942459" cy="3513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41" y="815211"/>
            <a:ext cx="2942459" cy="35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1" y="815211"/>
            <a:ext cx="2942459" cy="3513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15211"/>
            <a:ext cx="2942459" cy="3513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37" y="815211"/>
            <a:ext cx="3015563" cy="35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8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15211"/>
            <a:ext cx="2942459" cy="35130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70" y="815211"/>
            <a:ext cx="2942459" cy="3513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41" y="815211"/>
            <a:ext cx="2942459" cy="351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Snapshots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90" y="361950"/>
            <a:ext cx="786321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0297"/>
            <a:ext cx="7953177" cy="47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63" y="240941"/>
            <a:ext cx="7906937" cy="484540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rDNA (with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multireads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normalized)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chrM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(with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multireads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normalized)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12" y="307243"/>
            <a:ext cx="7806588" cy="47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29" y="189736"/>
            <a:ext cx="5758341" cy="26106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Chemical map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88" y="2419350"/>
            <a:ext cx="5714622" cy="26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TapeStation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82" y="285750"/>
            <a:ext cx="4692318" cy="2315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684" y="2680124"/>
            <a:ext cx="4786633" cy="23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8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47" y="113536"/>
            <a:ext cx="5670904" cy="2610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29" y="2399536"/>
            <a:ext cx="5758340" cy="26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88" y="113536"/>
            <a:ext cx="5714622" cy="2610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47" y="2399536"/>
            <a:ext cx="5670904" cy="26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29" y="113536"/>
            <a:ext cx="5758341" cy="2610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88" y="2399536"/>
            <a:ext cx="5714622" cy="26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6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44" y="1385108"/>
            <a:ext cx="5195111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Footprints ABF1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27" y="350865"/>
            <a:ext cx="5212144" cy="2373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38" y="2495550"/>
            <a:ext cx="5166722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11" y="122265"/>
            <a:ext cx="5126977" cy="2373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27" y="2484465"/>
            <a:ext cx="5212144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27" y="133350"/>
            <a:ext cx="5212144" cy="2373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11" y="2484465"/>
            <a:ext cx="5126977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27" y="133350"/>
            <a:ext cx="5212144" cy="2373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38" y="2560665"/>
            <a:ext cx="5166722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5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38" y="1385108"/>
            <a:ext cx="5166722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Footprints CBF1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44" y="350865"/>
            <a:ext cx="5195111" cy="2373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88" y="2560665"/>
            <a:ext cx="5115623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41" y="285750"/>
            <a:ext cx="4692318" cy="23087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TapeStation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41" y="2631883"/>
            <a:ext cx="4692318" cy="23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88" y="198465"/>
            <a:ext cx="5115623" cy="2373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44" y="2484465"/>
            <a:ext cx="5195111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44" y="133350"/>
            <a:ext cx="5195111" cy="2373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88" y="2495550"/>
            <a:ext cx="5115623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44" y="133350"/>
            <a:ext cx="5195111" cy="2373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16" y="2560665"/>
            <a:ext cx="5155367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88" y="1385108"/>
            <a:ext cx="5115623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Footprints REB1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44" y="350865"/>
            <a:ext cx="5195111" cy="2373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16" y="2560665"/>
            <a:ext cx="5155367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88" y="133350"/>
            <a:ext cx="5115623" cy="2373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44" y="2408265"/>
            <a:ext cx="5195111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44" y="122265"/>
            <a:ext cx="5195111" cy="2373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88" y="2495550"/>
            <a:ext cx="5115623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44" y="133350"/>
            <a:ext cx="5195111" cy="2373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16" y="2408265"/>
            <a:ext cx="5155367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16" y="1385108"/>
            <a:ext cx="5155367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Footprints RAP1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44" y="350865"/>
            <a:ext cx="5195111" cy="2373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88" y="2560665"/>
            <a:ext cx="5115623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9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TapeStation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41" y="360504"/>
            <a:ext cx="4692318" cy="2287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41" y="2698170"/>
            <a:ext cx="4692318" cy="223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88" y="122265"/>
            <a:ext cx="5115623" cy="2373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44" y="2484465"/>
            <a:ext cx="5195111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16" y="133350"/>
            <a:ext cx="5155367" cy="2373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88" y="2484465"/>
            <a:ext cx="5115623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444" y="133350"/>
            <a:ext cx="5195111" cy="23732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16" y="2484465"/>
            <a:ext cx="5155367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88" y="1385108"/>
            <a:ext cx="5115623" cy="23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TapeStation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41" y="342432"/>
            <a:ext cx="4692318" cy="222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41" y="2647950"/>
            <a:ext cx="4692318" cy="22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TapeStation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225" y="1331838"/>
            <a:ext cx="5161550" cy="247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5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Fragment length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35433"/>
            <a:ext cx="4407232" cy="3272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68" y="935433"/>
            <a:ext cx="4407232" cy="32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2" y="935433"/>
            <a:ext cx="4357268" cy="3272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68" y="935433"/>
            <a:ext cx="4407232" cy="32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35433"/>
            <a:ext cx="4407232" cy="3272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35433"/>
            <a:ext cx="4407232" cy="32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74480</TotalTime>
  <Words>77</Words>
  <Application>Microsoft Office PowerPoint</Application>
  <PresentationFormat>On-screen Show (16:9)</PresentationFormat>
  <Paragraphs>59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2072</cp:revision>
  <dcterms:created xsi:type="dcterms:W3CDTF">2009-02-17T08:29:48Z</dcterms:created>
  <dcterms:modified xsi:type="dcterms:W3CDTF">2020-11-10T04:48:44Z</dcterms:modified>
</cp:coreProperties>
</file>