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2"/>
  </p:notesMasterIdLst>
  <p:sldIdLst>
    <p:sldId id="1044" r:id="rId2"/>
    <p:sldId id="1046" r:id="rId3"/>
    <p:sldId id="1045" r:id="rId4"/>
    <p:sldId id="1048" r:id="rId5"/>
    <p:sldId id="1049" r:id="rId6"/>
    <p:sldId id="1050" r:id="rId7"/>
    <p:sldId id="1051" r:id="rId8"/>
    <p:sldId id="1052" r:id="rId9"/>
    <p:sldId id="1053" r:id="rId10"/>
    <p:sldId id="1047" r:id="rId11"/>
    <p:sldId id="1055" r:id="rId12"/>
    <p:sldId id="1056" r:id="rId13"/>
    <p:sldId id="1057" r:id="rId14"/>
    <p:sldId id="1058" r:id="rId15"/>
    <p:sldId id="1054" r:id="rId16"/>
    <p:sldId id="1060" r:id="rId17"/>
    <p:sldId id="1061" r:id="rId18"/>
    <p:sldId id="1062" r:id="rId19"/>
    <p:sldId id="1063" r:id="rId20"/>
    <p:sldId id="1064" r:id="rId21"/>
    <p:sldId id="1065" r:id="rId22"/>
    <p:sldId id="1066" r:id="rId23"/>
    <p:sldId id="1067" r:id="rId24"/>
    <p:sldId id="1068" r:id="rId25"/>
    <p:sldId id="1069" r:id="rId26"/>
    <p:sldId id="1070" r:id="rId27"/>
    <p:sldId id="1059" r:id="rId28"/>
    <p:sldId id="1071" r:id="rId29"/>
    <p:sldId id="1072" r:id="rId30"/>
    <p:sldId id="1073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2020-11-12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2020-11-12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2020-11-12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2020-11-12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2020-11-12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2020-11-12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2020-11-12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2020-11-12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61950"/>
            <a:ext cx="8963827" cy="358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42950"/>
            <a:ext cx="8963827" cy="12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94" y="1087973"/>
            <a:ext cx="2952413" cy="2967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87" y="1087973"/>
            <a:ext cx="2952413" cy="29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22" y="1087028"/>
            <a:ext cx="2992156" cy="296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7973"/>
            <a:ext cx="2889957" cy="29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67" y="1087973"/>
            <a:ext cx="2952413" cy="2967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44" y="1087028"/>
            <a:ext cx="2992156" cy="29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87973"/>
            <a:ext cx="2952413" cy="2967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44" y="1087028"/>
            <a:ext cx="2992156" cy="29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7973"/>
            <a:ext cx="2952413" cy="2967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94" y="1087973"/>
            <a:ext cx="2952413" cy="296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44" y="1087028"/>
            <a:ext cx="2992156" cy="29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21" y="675620"/>
            <a:ext cx="3535779" cy="3792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5620"/>
            <a:ext cx="3535779" cy="37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43" y="486007"/>
            <a:ext cx="3889357" cy="417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6007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43" y="610064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6264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3" y="610064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" y="610064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43" y="610064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" y="610064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</a:t>
            </a:r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STATS, JOINT MAPPING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84431"/>
            <a:ext cx="8963827" cy="358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66149"/>
            <a:ext cx="8963827" cy="24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43" y="486007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6007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43" y="486007"/>
            <a:ext cx="3889357" cy="417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6007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43" y="486007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" y="486007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3" y="486007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6007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43" y="533864"/>
            <a:ext cx="3889357" cy="417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864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43" y="486007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6007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TSS profiles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43" y="486007"/>
            <a:ext cx="3889357" cy="417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6007"/>
            <a:ext cx="3889357" cy="41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SNAPSHOTS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6" y="433589"/>
            <a:ext cx="7560788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SNAPSHOTS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51" y="434724"/>
            <a:ext cx="7469898" cy="46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SNAPSHOTS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27" y="514350"/>
            <a:ext cx="7326144" cy="44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4" y="1087028"/>
            <a:ext cx="2984586" cy="296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94" y="1087973"/>
            <a:ext cx="2952413" cy="2967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43" y="1087973"/>
            <a:ext cx="2889957" cy="29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SNAPSHOTS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1" y="486641"/>
            <a:ext cx="7637318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7028"/>
            <a:ext cx="2984586" cy="296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7973"/>
            <a:ext cx="2952413" cy="29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87028"/>
            <a:ext cx="3081107" cy="2969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46" y="1087028"/>
            <a:ext cx="2978908" cy="296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87028"/>
            <a:ext cx="2984586" cy="29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7028"/>
            <a:ext cx="3081107" cy="2969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87028"/>
            <a:ext cx="2978908" cy="296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14" y="1087028"/>
            <a:ext cx="2984586" cy="29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87973"/>
            <a:ext cx="2952413" cy="2967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44" y="1087028"/>
            <a:ext cx="2992156" cy="29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87973"/>
            <a:ext cx="2952413" cy="2967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87973"/>
            <a:ext cx="2952413" cy="29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INSERT LENGTH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7973"/>
            <a:ext cx="2952413" cy="296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94" y="1087973"/>
            <a:ext cx="2952413" cy="2967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87028"/>
            <a:ext cx="2992156" cy="29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32630</TotalTime>
  <Words>89</Words>
  <Application>Microsoft Office PowerPoint</Application>
  <PresentationFormat>On-screen Show (16:9)</PresentationFormat>
  <Paragraphs>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2972</cp:revision>
  <dcterms:created xsi:type="dcterms:W3CDTF">2009-02-17T08:29:48Z</dcterms:created>
  <dcterms:modified xsi:type="dcterms:W3CDTF">2020-11-12T23:47:21Z</dcterms:modified>
</cp:coreProperties>
</file>