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05"/>
  </p:normalViewPr>
  <p:slideViewPr>
    <p:cSldViewPr snapToGrid="0">
      <p:cViewPr varScale="1">
        <p:scale>
          <a:sx n="101" d="100"/>
          <a:sy n="101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B536-1CCA-293F-AAD6-D474A0E07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4DC30-DF76-06E0-7A29-525F0F8BC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5579B-8CD2-437D-B2D4-787F67A0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51F4-28C0-2A4F-8DFC-DF9853FC36D3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314A2-141F-CCCB-85F3-50248111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A9061-1086-1098-63A6-96831882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1E36-443B-FF4D-B97F-89A4E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6AE1-0106-E69E-A4CF-683BAACF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975DF-6668-5671-7769-0AAC9D357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98190-DC10-C33F-DCAA-AFC606C7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51F4-28C0-2A4F-8DFC-DF9853FC36D3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308DF-9AB4-DEB7-4D57-EF9CB641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2F50-DB38-9A1F-C1AC-D81D9A41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1E36-443B-FF4D-B97F-89A4E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4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A6730-8211-7153-043B-A8E9604A7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78301-6EF6-0EC6-043F-329A82724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F2F23-C0E0-620F-B5F6-A865D121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51F4-28C0-2A4F-8DFC-DF9853FC36D3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C4A1C-6E0D-84B6-7BA7-6A65CFB5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182E8-EE62-4DFC-85E2-436F1BDC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1E36-443B-FF4D-B97F-89A4E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6E1B-60C2-0041-E56C-BABB2F59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AEEEB-3CE0-5EDD-C928-B9E48B33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E51C0-574C-BD28-166D-CC61CC14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51F4-28C0-2A4F-8DFC-DF9853FC36D3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18CB-526F-F120-2AA6-AD594DDF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5E620-6AF9-ED9D-3687-894510CA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1E36-443B-FF4D-B97F-89A4E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1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5285-DB28-71A5-F40D-F7727D7B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495B9-9E50-E7CE-63CE-70550A4CF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47B7-C265-74E8-3975-BC354486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51F4-28C0-2A4F-8DFC-DF9853FC36D3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703B-7959-748F-99A9-8542C9E8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DA739-BD9E-4429-3264-8D143733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1E36-443B-FF4D-B97F-89A4E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DD79-83B3-E7A5-15D3-3CEA0E20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ACE8-56AD-18DA-5A65-AB820EBC5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2656A-0AF6-9FDB-4570-B1726B6E5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0958B-777C-14E5-93DB-8F2ADC08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51F4-28C0-2A4F-8DFC-DF9853FC36D3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99E76-2EDB-0934-4599-482F9286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6AD75-7C00-1413-D7E3-2CFF324E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1E36-443B-FF4D-B97F-89A4E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D745-25C6-BFEC-C53F-F8A2785F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C3F41-1A9A-C269-51B5-03F748997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C9A69-9EF1-E389-A86F-1502B6FA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EC78B-4794-7194-CAF8-EEB28477A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B2756-E057-73A0-E426-6D181B1C3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B1C4B-6BA3-3DE9-9695-955B8D75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51F4-28C0-2A4F-8DFC-DF9853FC36D3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38B62-CCF7-BB27-4DDC-FC81D9CC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92BCD6-D6EB-5DD5-E670-D426AC1E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1E36-443B-FF4D-B97F-89A4E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C386-D970-C2AA-5412-57CCA444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150C0-89C2-179D-91BB-AAB138D1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51F4-28C0-2A4F-8DFC-DF9853FC36D3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43283-85F3-AF8A-17DD-07BD4FD1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6C4F2-EBBE-B6EA-DD50-572A5D40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1E36-443B-FF4D-B97F-89A4E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BFA5B-6CCA-8DB7-F8ED-80E2D5C5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51F4-28C0-2A4F-8DFC-DF9853FC36D3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95A70-6C32-EB7D-77D5-949DB59C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FA12A-AADE-91CD-8FBC-CCAA67FD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1E36-443B-FF4D-B97F-89A4E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D9B9-05BC-7BE2-6749-1E10FD46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0F849-510D-7A28-DD43-DD34627B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BF721-5121-9554-7B80-1ED4A852E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58EEC-B90F-BC81-EA15-A219221E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51F4-28C0-2A4F-8DFC-DF9853FC36D3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63566-7027-29AE-D490-8B58D489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6A705-6A9D-5631-AC18-C0976D78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1E36-443B-FF4D-B97F-89A4E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4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7202-11E5-606A-1694-F5330F85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036916-4A8C-C1DA-45C1-BF09D325E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8891B-6FCB-694A-558A-9FE7C6A92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E5A4C-956A-680F-8A92-740B96BC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51F4-28C0-2A4F-8DFC-DF9853FC36D3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A0076-68D0-9ACE-488F-56C72838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C72C0-4458-BEBA-CF25-341A2306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1E36-443B-FF4D-B97F-89A4E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81310-9A8A-10DF-ECB9-E0939D15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AD54E-7559-959F-B86B-BE6C0FD94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17288-B72E-8AB2-E7AD-3CA7D8502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151F4-28C0-2A4F-8DFC-DF9853FC36D3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8C922-89F3-94A4-C7F1-CF093E465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047D7-0B40-03DF-FAB8-A11B3F7F3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1E36-443B-FF4D-B97F-89A4E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7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928-D2D2-618B-B77E-A312DF9F7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Topocloning</a:t>
            </a:r>
            <a:r>
              <a:rPr lang="en-US" dirty="0"/>
              <a:t> </a:t>
            </a:r>
            <a:r>
              <a:rPr lang="en-US" dirty="0" err="1"/>
              <a:t>SHAREseq</a:t>
            </a:r>
            <a:r>
              <a:rPr lang="en-US" dirty="0"/>
              <a:t> libs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FD265-6373-A328-FC2D-4FD1E7FDAC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Continue to debug the GGGGGGs in index 1</a:t>
            </a:r>
          </a:p>
        </p:txBody>
      </p:sp>
    </p:spTree>
    <p:extLst>
      <p:ext uri="{BB962C8B-B14F-4D97-AF65-F5344CB8AC3E}">
        <p14:creationId xmlns:p14="http://schemas.microsoft.com/office/powerpoint/2010/main" val="392283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43FF-E905-D5D6-A187-97C3417A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product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8EE05-0C5C-7184-50A0-78B3AFDA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569" y="1825624"/>
            <a:ext cx="4465348" cy="4351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F2D1F-AD7A-4A54-6207-94578D0B7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83" y="1825625"/>
            <a:ext cx="5348917" cy="4351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CCEBC-8CC6-2044-8794-60030E58B8F2}"/>
              </a:ext>
            </a:extLst>
          </p:cNvPr>
          <p:cNvSpPr txBox="1"/>
          <p:nvPr/>
        </p:nvSpPr>
        <p:spPr>
          <a:xfrm>
            <a:off x="6245900" y="3816627"/>
            <a:ext cx="79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42539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1F80-0CDC-C048-52EC-DE1021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0DEFC-9CEF-64C7-2C58-FB69D0165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SL2 – lung batch 1 ATAC</a:t>
            </a:r>
          </a:p>
          <a:p>
            <a:r>
              <a:rPr lang="en-US" dirty="0"/>
              <a:t>SL18 – lung batch 1 RNA</a:t>
            </a:r>
          </a:p>
          <a:p>
            <a:r>
              <a:rPr lang="en-US" dirty="0"/>
              <a:t>BL193 – A549 ATAC</a:t>
            </a:r>
          </a:p>
          <a:p>
            <a:r>
              <a:rPr lang="en-US" dirty="0"/>
              <a:t>BL201 – A549 RNA</a:t>
            </a:r>
          </a:p>
        </p:txBody>
      </p:sp>
    </p:spTree>
    <p:extLst>
      <p:ext uri="{BB962C8B-B14F-4D97-AF65-F5344CB8AC3E}">
        <p14:creationId xmlns:p14="http://schemas.microsoft.com/office/powerpoint/2010/main" val="140449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96A8-7EA9-0D1B-902B-337212D3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lung samples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E1794A-9876-D6C2-F3DD-C7E14133D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271" y="2297120"/>
            <a:ext cx="7504624" cy="4725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864E14-0FCB-D53E-2865-6183100D8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8609"/>
            <a:ext cx="7772400" cy="469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7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C00E-96CE-1F87-A290-CBAC75A0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4A31E-9316-2198-0C7B-983DDE841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01" t="16906" r="45227" b="33653"/>
          <a:stretch/>
        </p:blipFill>
        <p:spPr>
          <a:xfrm>
            <a:off x="4516013" y="2126915"/>
            <a:ext cx="937866" cy="454278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86A9718-2F65-1E60-EF57-2B2967D32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13964" r="43570" b="36884"/>
          <a:stretch/>
        </p:blipFill>
        <p:spPr>
          <a:xfrm>
            <a:off x="6183400" y="2142921"/>
            <a:ext cx="937866" cy="4514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57D8DC-D175-CB11-2758-AFF41A1E4236}"/>
              </a:ext>
            </a:extLst>
          </p:cNvPr>
          <p:cNvSpPr txBox="1"/>
          <p:nvPr/>
        </p:nvSpPr>
        <p:spPr>
          <a:xfrm>
            <a:off x="4405283" y="1172530"/>
            <a:ext cx="1365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Aligning to product 1</a:t>
            </a:r>
          </a:p>
          <a:p>
            <a:r>
              <a:rPr lang="en-US" dirty="0"/>
              <a:t>P5 -&gt; P7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2E154-03B3-DB6E-FFF3-5763562D52A7}"/>
              </a:ext>
            </a:extLst>
          </p:cNvPr>
          <p:cNvSpPr txBox="1"/>
          <p:nvPr/>
        </p:nvSpPr>
        <p:spPr>
          <a:xfrm>
            <a:off x="6095999" y="1172529"/>
            <a:ext cx="1365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Aligning to product 2  P7 -&gt; P5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72DDF-BBEA-E8F8-9837-839C0E64B74F}"/>
              </a:ext>
            </a:extLst>
          </p:cNvPr>
          <p:cNvSpPr txBox="1"/>
          <p:nvPr/>
        </p:nvSpPr>
        <p:spPr>
          <a:xfrm>
            <a:off x="8049718" y="2623279"/>
            <a:ext cx="2638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Solid color  - matched</a:t>
            </a:r>
          </a:p>
          <a:p>
            <a:endParaRPr lang="en-US" dirty="0"/>
          </a:p>
          <a:p>
            <a:r>
              <a:rPr lang="en-US" dirty="0"/>
              <a:t>The distinctive 3 vertical stripes is the linker sequences in cell barcode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6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92659-20E6-3CA1-871F-10A45C67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A549 samples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847619-B2E0-6625-AF66-CFCDC4CCD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7034" y="2170917"/>
            <a:ext cx="7314430" cy="4546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7A9611-DEB8-AAAA-B3FD-F3F7D9F83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188" y="1946067"/>
            <a:ext cx="7772400" cy="45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6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F8BB-71D6-E673-E9BA-8464CD47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49FFAC-FFA1-1AE4-DF21-4CF601D75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801" y="1379094"/>
            <a:ext cx="1112096" cy="5276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E97B5-2B93-101B-00DB-723A5810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432" y="1406074"/>
            <a:ext cx="117334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96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71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Topocloning SHAREseq libs</vt:lpstr>
      <vt:lpstr>Expected product</vt:lpstr>
      <vt:lpstr>Samples</vt:lpstr>
      <vt:lpstr>Alignment lung samples</vt:lpstr>
      <vt:lpstr>PowerPoint Presentation</vt:lpstr>
      <vt:lpstr>Alignment A549 samples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Topocloning SHAREseq libs</dc:title>
  <dc:creator>Betty Liu</dc:creator>
  <cp:lastModifiedBy>Betty Liu</cp:lastModifiedBy>
  <cp:revision>7</cp:revision>
  <dcterms:created xsi:type="dcterms:W3CDTF">2022-10-22T22:06:19Z</dcterms:created>
  <dcterms:modified xsi:type="dcterms:W3CDTF">2022-10-22T22:32:42Z</dcterms:modified>
</cp:coreProperties>
</file>