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5"/>
  </p:notesMasterIdLst>
  <p:sldIdLst>
    <p:sldId id="541" r:id="rId2"/>
    <p:sldId id="536" r:id="rId3"/>
    <p:sldId id="554" r:id="rId4"/>
    <p:sldId id="555" r:id="rId5"/>
    <p:sldId id="538" r:id="rId6"/>
    <p:sldId id="544" r:id="rId7"/>
    <p:sldId id="543" r:id="rId8"/>
    <p:sldId id="545" r:id="rId9"/>
    <p:sldId id="546" r:id="rId10"/>
    <p:sldId id="547" r:id="rId11"/>
    <p:sldId id="549" r:id="rId12"/>
    <p:sldId id="556" r:id="rId13"/>
    <p:sldId id="557" r:id="rId1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2021-02-07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2021-02-07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2021-02-07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2021-02-07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2021-02-07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2021-02-07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2021-02-07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2021-02-07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2021-02-07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2021-02-07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2021-02-07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2021-02-07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2021-02-07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 ATAC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57350"/>
            <a:ext cx="26001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within-barcode </a:t>
            </a:r>
            <a:r>
              <a:rPr lang="en-US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dedupping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L068:</a:t>
            </a:r>
          </a:p>
          <a:p>
            <a:endParaRPr lang="fr-FR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hg38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5,603,984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0.79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mm10: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6,687,622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. 84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2" y="438150"/>
            <a:ext cx="8926537" cy="10522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71096" y="1657350"/>
            <a:ext cx="25599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within-barcode </a:t>
            </a:r>
            <a:r>
              <a:rPr lang="en-US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dedupping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L069:</a:t>
            </a:r>
          </a:p>
          <a:p>
            <a:endParaRPr lang="fr-FR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hg38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7,080,002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0.78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mm10:</a:t>
            </a:r>
          </a:p>
          <a:p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Unique: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7,622,660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fr-F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. 83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0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91806"/>
            <a:ext cx="3997675" cy="39598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925" y="591806"/>
            <a:ext cx="3997675" cy="39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RNA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012713"/>
              </p:ext>
            </p:extLst>
          </p:nvPr>
        </p:nvGraphicFramePr>
        <p:xfrm>
          <a:off x="3048000" y="609600"/>
          <a:ext cx="3048000" cy="20383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#UMIs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L073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242,066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238,065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262,821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258,869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37,171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100-200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200-500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500-1000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28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RNA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8027"/>
            <a:ext cx="4027903" cy="39674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591806"/>
            <a:ext cx="3997675" cy="39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4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RNA vs ATAC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88027"/>
            <a:ext cx="4027903" cy="396744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591806"/>
            <a:ext cx="3997675" cy="39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26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 distribution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35433"/>
            <a:ext cx="4407232" cy="3272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35433"/>
            <a:ext cx="4407232" cy="32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 distribution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38555"/>
            <a:ext cx="4388495" cy="32663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905" y="938555"/>
            <a:ext cx="4388495" cy="326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TSS profile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46337"/>
            <a:ext cx="3648831" cy="42508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569" y="446337"/>
            <a:ext cx="3648831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2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TSS profile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590550"/>
            <a:ext cx="3641459" cy="42508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341" y="606924"/>
            <a:ext cx="364145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0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 RNA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438150"/>
            <a:ext cx="8043488" cy="14261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1156" y="2867617"/>
            <a:ext cx="4261688" cy="130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5’-3’ mRNA coverage hg38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546782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0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5’-3’ mRNA coverage mm10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311" y="597683"/>
            <a:ext cx="5663376" cy="433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ATAC single-cell level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575866"/>
              </p:ext>
            </p:extLst>
          </p:nvPr>
        </p:nvGraphicFramePr>
        <p:xfrm>
          <a:off x="1447800" y="590550"/>
          <a:ext cx="2298700" cy="2057400"/>
        </p:xfrm>
        <a:graphic>
          <a:graphicData uri="http://schemas.openxmlformats.org/drawingml/2006/table">
            <a:tbl>
              <a:tblPr/>
              <a:tblGrid>
                <a:gridCol w="1079500"/>
                <a:gridCol w="609600"/>
                <a:gridCol w="609600"/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L068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#fragments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162,440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500-1,000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1,000-5,000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5,000-10,000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494516"/>
              </p:ext>
            </p:extLst>
          </p:nvPr>
        </p:nvGraphicFramePr>
        <p:xfrm>
          <a:off x="5092700" y="590550"/>
          <a:ext cx="2070100" cy="2057400"/>
        </p:xfrm>
        <a:graphic>
          <a:graphicData uri="http://schemas.openxmlformats.org/drawingml/2006/table">
            <a:tbl>
              <a:tblPr/>
              <a:tblGrid>
                <a:gridCol w="850900"/>
                <a:gridCol w="609600"/>
                <a:gridCol w="609600"/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L069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#fragments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188,398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191,741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500-1,000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1,000-5,000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5,000-10,000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05000" y="3181350"/>
            <a:ext cx="4831772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1,030 cells                                                          1,244 cells </a:t>
            </a:r>
          </a:p>
          <a:p>
            <a:endParaRPr lang="en-US" dirty="0"/>
          </a:p>
          <a:p>
            <a:r>
              <a:rPr lang="en-US" dirty="0" smtClean="0"/>
              <a:t>                                 (&gt;1,000 fragments)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76579</TotalTime>
  <Words>202</Words>
  <Application>Microsoft Office PowerPoint</Application>
  <PresentationFormat>On-screen Show (16:9)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2130</cp:revision>
  <dcterms:created xsi:type="dcterms:W3CDTF">2009-02-17T08:29:48Z</dcterms:created>
  <dcterms:modified xsi:type="dcterms:W3CDTF">2021-02-08T07:06:28Z</dcterms:modified>
</cp:coreProperties>
</file>