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5"/>
  </p:notesMasterIdLst>
  <p:sldIdLst>
    <p:sldId id="554" r:id="rId2"/>
    <p:sldId id="541" r:id="rId3"/>
    <p:sldId id="536" r:id="rId4"/>
    <p:sldId id="538" r:id="rId5"/>
    <p:sldId id="544" r:id="rId6"/>
    <p:sldId id="543" r:id="rId7"/>
    <p:sldId id="545" r:id="rId8"/>
    <p:sldId id="546" r:id="rId9"/>
    <p:sldId id="547" r:id="rId10"/>
    <p:sldId id="548" r:id="rId11"/>
    <p:sldId id="549" r:id="rId12"/>
    <p:sldId id="550" r:id="rId13"/>
    <p:sldId id="551" r:id="rId1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2020-11-29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2020-11-29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2020-11-29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2020-11-29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2020-11-29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2020-11-29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Expected library structure: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647700"/>
            <a:ext cx="7058025" cy="4210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60743" y="2774398"/>
            <a:ext cx="957313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30bp R2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130911" y="1505779"/>
            <a:ext cx="1887523" cy="83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16136" y="1051857"/>
            <a:ext cx="1149674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99bp i7/I1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332246" y="2563273"/>
            <a:ext cx="1149674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99bp i7/I1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73898" y="1387417"/>
            <a:ext cx="60550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98556" y="1051857"/>
            <a:ext cx="957313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30bp R2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47991" y="801587"/>
            <a:ext cx="957313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30bp R1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52987" y="3109958"/>
            <a:ext cx="988600" cy="135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365087" y="1170919"/>
            <a:ext cx="7132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17679" y="2898833"/>
            <a:ext cx="957313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30bp R1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434775" y="3268165"/>
            <a:ext cx="71320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77816" y="1557237"/>
            <a:ext cx="1027845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8bp i5/i2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394912" y="1926569"/>
            <a:ext cx="2038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343" y="2754157"/>
            <a:ext cx="1027845" cy="369332"/>
          </a:xfrm>
          <a:prstGeom prst="rect">
            <a:avLst/>
          </a:prstGeom>
          <a:solidFill>
            <a:srgbClr val="FFFFA3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8bp i5/i2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403439" y="3123489"/>
            <a:ext cx="19529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130910" y="3011547"/>
            <a:ext cx="1887523" cy="83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767269" y="1492248"/>
            <a:ext cx="988600" cy="135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08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93065"/>
            <a:ext cx="3808748" cy="39573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452" y="593065"/>
            <a:ext cx="3808748" cy="39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5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RNA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976076"/>
              </p:ext>
            </p:extLst>
          </p:nvPr>
        </p:nvGraphicFramePr>
        <p:xfrm>
          <a:off x="304800" y="1276350"/>
          <a:ext cx="3048000" cy="19335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#UMIs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204,389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179,891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339,373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142,732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26,804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100-200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200-500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500-1000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947" y="590550"/>
            <a:ext cx="4339253" cy="435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28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RNA vs 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91806"/>
            <a:ext cx="4040497" cy="39598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91806"/>
            <a:ext cx="4040497" cy="39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89287"/>
            <a:ext cx="3823862" cy="39649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452" y="593065"/>
            <a:ext cx="3808748" cy="39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1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 ATAC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2" y="514350"/>
            <a:ext cx="8926537" cy="7705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1657350"/>
            <a:ext cx="222490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within-barcode </a:t>
            </a:r>
            <a:r>
              <a:rPr lang="en-US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dedupping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fr-FR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hg38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14,769,090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0.84</a:t>
            </a:r>
          </a:p>
          <a:p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mm10: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26,671,864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0.78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0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 distribution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35433"/>
            <a:ext cx="4407232" cy="3272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35433"/>
            <a:ext cx="4407232" cy="32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TSS profile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90" y="606924"/>
            <a:ext cx="3707802" cy="42508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242" y="622982"/>
            <a:ext cx="3648831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0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 ATAC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14287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 RNA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2" y="514350"/>
            <a:ext cx="8926537" cy="7705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2952750"/>
            <a:ext cx="8166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the second end should really not align at all, it’s 10bp UMI + 15bp oligo-</a:t>
            </a:r>
            <a:r>
              <a:rPr lang="en-US" sz="1600" dirty="0" err="1" smtClean="0"/>
              <a:t>dT</a:t>
            </a:r>
            <a:r>
              <a:rPr lang="en-US" sz="1600" dirty="0" smtClean="0"/>
              <a:t> + 5bp of actual </a:t>
            </a:r>
            <a:r>
              <a:rPr lang="en-US" sz="1600" dirty="0" smtClean="0"/>
              <a:t>sequence</a:t>
            </a:r>
          </a:p>
          <a:p>
            <a:endParaRPr lang="en-US" sz="1600" dirty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average alignment length for end1 is 29bp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average </a:t>
            </a:r>
            <a:r>
              <a:rPr lang="en-US" sz="1600" dirty="0"/>
              <a:t>alignment length for </a:t>
            </a:r>
            <a:r>
              <a:rPr lang="en-US" sz="1600" dirty="0" smtClean="0"/>
              <a:t>end2 </a:t>
            </a:r>
            <a:r>
              <a:rPr lang="en-US" sz="1600" dirty="0"/>
              <a:t>is </a:t>
            </a:r>
            <a:r>
              <a:rPr lang="en-US" sz="1600" dirty="0" smtClean="0"/>
              <a:t>24bp</a:t>
            </a:r>
            <a:endParaRPr lang="en-US" sz="1600" dirty="0"/>
          </a:p>
          <a:p>
            <a:pPr marL="285750" indent="-285750">
              <a:buFontTx/>
              <a:buChar char="-"/>
            </a:pP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93" y="1809750"/>
            <a:ext cx="8885014" cy="10212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4847" y="3497797"/>
            <a:ext cx="5166753" cy="115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5’-3’ mRNA coverage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905" y="426375"/>
            <a:ext cx="6022189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0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5’-3’ mRNA coverage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905" y="426375"/>
            <a:ext cx="6022189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460114"/>
              </p:ext>
            </p:extLst>
          </p:nvPr>
        </p:nvGraphicFramePr>
        <p:xfrm>
          <a:off x="587059" y="666750"/>
          <a:ext cx="2082800" cy="1524000"/>
        </p:xfrm>
        <a:graphic>
          <a:graphicData uri="http://schemas.openxmlformats.org/drawingml/2006/table">
            <a:tbl>
              <a:tblPr/>
              <a:tblGrid>
                <a:gridCol w="863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fragments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223,510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288,179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500-1,000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1,000-5,000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5,000-10,000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375" y="514350"/>
            <a:ext cx="4123625" cy="39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279" y="425672"/>
            <a:ext cx="4397442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74987</TotalTime>
  <Words>212</Words>
  <Application>Microsoft Office PowerPoint</Application>
  <PresentationFormat>On-screen Show (16:9)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2092</cp:revision>
  <dcterms:created xsi:type="dcterms:W3CDTF">2009-02-17T08:29:48Z</dcterms:created>
  <dcterms:modified xsi:type="dcterms:W3CDTF">2020-12-01T08:06:17Z</dcterms:modified>
</cp:coreProperties>
</file>