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8"/>
  </p:notesMasterIdLst>
  <p:sldIdLst>
    <p:sldId id="1215" r:id="rId2"/>
    <p:sldId id="1231" r:id="rId3"/>
    <p:sldId id="1232" r:id="rId4"/>
    <p:sldId id="1234" r:id="rId5"/>
    <p:sldId id="1229" r:id="rId6"/>
    <p:sldId id="1217" r:id="rId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CB424"/>
    <a:srgbClr val="FFFF93"/>
    <a:srgbClr val="97E4FF"/>
    <a:srgbClr val="FFCCCC"/>
    <a:srgbClr val="FFCC99"/>
    <a:srgbClr val="99FFCC"/>
    <a:srgbClr val="FFFFCC"/>
    <a:srgbClr val="FFFF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86429" autoAdjust="0"/>
  </p:normalViewPr>
  <p:slideViewPr>
    <p:cSldViewPr>
      <p:cViewPr varScale="1">
        <p:scale>
          <a:sx n="150" d="100"/>
          <a:sy n="150" d="100"/>
        </p:scale>
        <p:origin x="4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E605F3-DAB6-4034-B7BA-181631FF0764}" type="datetimeFigureOut">
              <a:rPr lang="en-US" smtClean="0"/>
              <a:pPr/>
              <a:t>2019-01-11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2019-01-11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2019-01-11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2019-01-11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349"/>
            <a:ext cx="7246765" cy="49428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19400" y="100349"/>
            <a:ext cx="2895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CTCF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443166"/>
            <a:ext cx="146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motif-centered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68440"/>
            <a:ext cx="240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MACS2 peak call-centered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29226" y="1504985"/>
            <a:ext cx="160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ChIP-common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91751" y="1530837"/>
            <a:ext cx="160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ChIP-common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63860" y="3546641"/>
            <a:ext cx="166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CUTnRUN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-only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64814" y="3517186"/>
            <a:ext cx="166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CUTnRUN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-only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175"/>
            <a:ext cx="3877949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85174"/>
            <a:ext cx="3877949" cy="1938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42575"/>
            <a:ext cx="3877949" cy="193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2842575"/>
            <a:ext cx="3877949" cy="1938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3323" y="4757606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-500                                                    0                                                  500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6254" y="2521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3692" y="59055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9400" y="100349"/>
            <a:ext cx="2895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CTCF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98582"/>
              </p:ext>
            </p:extLst>
          </p:nvPr>
        </p:nvGraphicFramePr>
        <p:xfrm>
          <a:off x="723899" y="557172"/>
          <a:ext cx="7772402" cy="1252578"/>
        </p:xfrm>
        <a:graphic>
          <a:graphicData uri="http://schemas.openxmlformats.org/drawingml/2006/table">
            <a:tbl>
              <a:tblPr/>
              <a:tblGrid>
                <a:gridCol w="1192930"/>
                <a:gridCol w="440467"/>
                <a:gridCol w="440467"/>
                <a:gridCol w="440467"/>
                <a:gridCol w="440467"/>
                <a:gridCol w="440467"/>
                <a:gridCol w="1220459"/>
                <a:gridCol w="697405"/>
                <a:gridCol w="697405"/>
                <a:gridCol w="440467"/>
                <a:gridCol w="440467"/>
                <a:gridCol w="440467"/>
                <a:gridCol w="440467"/>
              </a:tblGrid>
              <a:tr h="14452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peaks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64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882" marR="6882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882" marR="6882" marT="68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64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882" marR="6882" marT="6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882" marR="6882" marT="6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882" marR="6882" marT="6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882" marR="6882" marT="6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ENCODE K562 GATA1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8,277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ENCODE K562 GATA1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B8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A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GATA1_1_100_250k_neb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GATA1_1_100_250k_neb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98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C1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B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783D"/>
                    </a:solidFill>
                  </a:tcPr>
                </a:tc>
              </a:tr>
              <a:tr h="137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GATA1_1_2500_250k_neb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GATA1_1_2500_250k_neb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89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5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D2D"/>
                    </a:solidFill>
                  </a:tcPr>
                </a:tc>
              </a:tr>
              <a:tr h="137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GATA1_1_2500_50k_neb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GATA1_1_2500_50k_neb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E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2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773B"/>
                    </a:solidFill>
                  </a:tcPr>
                </a:tc>
              </a:tr>
              <a:tr h="137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GATA1_1_500_250k_neb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1,613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2,064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GATA1_1_500_250k_neb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E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D2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8753"/>
                    </a:solidFill>
                  </a:tcPr>
                </a:tc>
              </a:tr>
              <a:tr h="14452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GATA1_1_500_50k_neb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GATA1_1_500_50k_neb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2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7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882" marR="6882" marT="6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82" marR="6882" marT="68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A29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19400" y="100349"/>
            <a:ext cx="2895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GATA1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66950"/>
            <a:ext cx="7025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sites                            ChIP-only sites                              CUT&amp;RUN only sites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7950"/>
            <a:ext cx="2913560" cy="505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40" y="2572405"/>
            <a:ext cx="2913560" cy="1599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40" y="2724150"/>
            <a:ext cx="2913560" cy="4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53323" y="4757606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-500                                                    0                                                  500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254" y="2521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3692" y="59055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85175"/>
            <a:ext cx="3877949" cy="1938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1" y="785175"/>
            <a:ext cx="3877949" cy="193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1" y="2876550"/>
            <a:ext cx="3877949" cy="193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2876550"/>
            <a:ext cx="3877949" cy="19389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2200" y="443166"/>
            <a:ext cx="146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motif-centered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468440"/>
            <a:ext cx="240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MACS2 peak call-centered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429226" y="1504985"/>
            <a:ext cx="160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ChIP-common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991751" y="1530837"/>
            <a:ext cx="160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ChIP-common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963860" y="3546641"/>
            <a:ext cx="166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CUTnRUN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-only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464814" y="3517186"/>
            <a:ext cx="166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CUTnRUN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-only sites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motif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19400" y="100349"/>
            <a:ext cx="2895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GATA1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50" y="664909"/>
            <a:ext cx="1533675" cy="1983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25" y="664909"/>
            <a:ext cx="1533675" cy="1983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5411" y="144098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sites: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666" y="438150"/>
            <a:ext cx="1011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ChIP-centered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2070" y="438150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CUT&amp;RUN-centered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05" y="2713446"/>
            <a:ext cx="1546995" cy="925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36" y="3685451"/>
            <a:ext cx="1514764" cy="943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69554" y="2914388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ChIP-only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87" y="4019550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CUT&amp;RUN-only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12333"/>
            <a:ext cx="1371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MAX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5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12333"/>
            <a:ext cx="1371600" cy="261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ompacta Blk BT" panose="020B0904040702060204" pitchFamily="34" charset="0"/>
              </a:rPr>
              <a:t>MYC</a:t>
            </a:r>
            <a:endParaRPr lang="en-US" b="1" dirty="0">
              <a:solidFill>
                <a:schemeClr val="accent6"/>
              </a:solidFill>
              <a:latin typeface="Compacta Blk BT" panose="020B090404070206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730" y="921112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sites: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666" y="438150"/>
            <a:ext cx="1011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ChIP-centered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2070" y="438150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CUT&amp;RUN-centered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221" y="2339526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ChIP-only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887" y="3257550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CUT&amp;RUN-only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71" y="666750"/>
            <a:ext cx="1644629" cy="840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24" y="662694"/>
            <a:ext cx="1628345" cy="844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54" y="1552128"/>
            <a:ext cx="1633546" cy="1705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86" y="3329910"/>
            <a:ext cx="1644629" cy="156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4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34737</TotalTime>
  <Words>190</Words>
  <Application>Microsoft Office PowerPoint</Application>
  <PresentationFormat>On-screen Show (16:9)</PresentationFormat>
  <Paragraphs>135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3174</cp:revision>
  <cp:lastPrinted>2018-09-19T21:56:27Z</cp:lastPrinted>
  <dcterms:created xsi:type="dcterms:W3CDTF">2009-02-17T08:29:48Z</dcterms:created>
  <dcterms:modified xsi:type="dcterms:W3CDTF">2019-01-11T13:30:22Z</dcterms:modified>
</cp:coreProperties>
</file>