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32" r:id="rId1"/>
  </p:sldMasterIdLst>
  <p:notesMasterIdLst>
    <p:notesMasterId r:id="rId20"/>
  </p:notesMasterIdLst>
  <p:sldIdLst>
    <p:sldId id="305" r:id="rId2"/>
    <p:sldId id="1215" r:id="rId3"/>
    <p:sldId id="1071" r:id="rId4"/>
    <p:sldId id="1219" r:id="rId5"/>
    <p:sldId id="1221" r:id="rId6"/>
    <p:sldId id="1076" r:id="rId7"/>
    <p:sldId id="1077" r:id="rId8"/>
    <p:sldId id="1261" r:id="rId9"/>
    <p:sldId id="1081" r:id="rId10"/>
    <p:sldId id="1229" r:id="rId11"/>
    <p:sldId id="1246" r:id="rId12"/>
    <p:sldId id="1252" r:id="rId13"/>
    <p:sldId id="1256" r:id="rId14"/>
    <p:sldId id="1257" r:id="rId15"/>
    <p:sldId id="1258" r:id="rId16"/>
    <p:sldId id="1232" r:id="rId17"/>
    <p:sldId id="1260" r:id="rId18"/>
    <p:sldId id="1212" r:id="rId19"/>
  </p:sldIdLst>
  <p:sldSz cx="9144000" cy="5143500" type="screen16x9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FCB424"/>
    <a:srgbClr val="FFFF93"/>
    <a:srgbClr val="97E4FF"/>
    <a:srgbClr val="FFCCCC"/>
    <a:srgbClr val="FFCC99"/>
    <a:srgbClr val="99FFCC"/>
    <a:srgbClr val="FFFFCC"/>
    <a:srgbClr val="FFFF8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67" autoAdjust="0"/>
    <p:restoredTop sz="86429" autoAdjust="0"/>
  </p:normalViewPr>
  <p:slideViewPr>
    <p:cSldViewPr>
      <p:cViewPr varScale="1">
        <p:scale>
          <a:sx n="150" d="100"/>
          <a:sy n="150" d="100"/>
        </p:scale>
        <p:origin x="414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8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1E605F3-DAB6-4034-B7BA-181631FF0764}" type="datetimeFigureOut">
              <a:rPr lang="en-US" smtClean="0"/>
              <a:pPr/>
              <a:t>2019-01-09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A9A96DE-1578-4FF1-BDBD-52F7D246A1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991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52318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2400300"/>
            <a:ext cx="6400800" cy="120015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88AA2-7003-417C-8B52-B9741F1CEEA6}" type="datetime1">
              <a:rPr lang="en-US" smtClean="0"/>
              <a:t>2019-01-09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6" y="1086978"/>
            <a:ext cx="9021537" cy="114551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6" y="1047542"/>
            <a:ext cx="9021537" cy="90435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6" y="2232488"/>
            <a:ext cx="9021537" cy="82899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129450"/>
            <a:ext cx="8229600" cy="1102519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6968-4C13-4672-B696-C86B33EBDCC0}" type="datetime1">
              <a:rPr lang="en-US" smtClean="0"/>
              <a:t>2019-01-09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3"/>
            <a:ext cx="2011680" cy="4388644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05980"/>
            <a:ext cx="5562600" cy="438864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1CD46-71A9-412E-A238-5B184B55797B}" type="datetime1">
              <a:rPr lang="en-US" smtClean="0"/>
              <a:t>2019-01-09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124A4-B8A8-472A-8553-B0DBFBACCD64}" type="datetime1">
              <a:rPr lang="en-US" smtClean="0"/>
              <a:t>2019-01-09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7772400" cy="3429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52318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714376"/>
            <a:ext cx="7772400" cy="1021556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910955"/>
            <a:ext cx="7772400" cy="1003697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F7E32-4A38-408C-BF5B-83F52F99E1A5}" type="datetime1">
              <a:rPr lang="en-US" smtClean="0"/>
              <a:t>2019-01-09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4629150"/>
            <a:ext cx="4000500" cy="3429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7" y="1782623"/>
            <a:ext cx="9013515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50" y="1756109"/>
            <a:ext cx="9013781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10" y="1851660"/>
            <a:ext cx="9014621" cy="3429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4656582"/>
            <a:ext cx="457200" cy="342900"/>
          </a:xfrm>
        </p:spPr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49B8-F8B2-4B5B-A3FD-AD27FC015899}" type="datetime1">
              <a:rPr lang="en-US" smtClean="0"/>
              <a:t>2019-01-09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F83D6-20D7-4BF8-8A66-A88D3F4DF2AE}" type="datetime1">
              <a:rPr lang="en-US" smtClean="0"/>
              <a:t>2019-01-09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1685925"/>
            <a:ext cx="3733800" cy="291465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1685925"/>
            <a:ext cx="3733800" cy="291465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7C541-C3FF-4A09-836D-F81A90E687C2}" type="datetime1">
              <a:rPr lang="en-US" smtClean="0"/>
              <a:t>2019-01-09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BCB01-03A0-4F3A-A9F0-5A24292E124D}" type="datetime1">
              <a:rPr lang="en-US" smtClean="0"/>
              <a:t>2019-01-09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52316"/>
            <a:ext cx="9013372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200150"/>
            <a:ext cx="1905000" cy="337185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47B22-A398-44D2-9521-3EF4326379E7}" type="datetime1">
              <a:rPr lang="en-US" smtClean="0"/>
              <a:t>2019-01-09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200150"/>
            <a:ext cx="5715000" cy="337185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75413"/>
            <a:ext cx="7315200" cy="391716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84369"/>
            <a:ext cx="7315200" cy="51435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B6C4-030C-4656-B16D-2A9C585F0231}" type="datetime1">
              <a:rPr lang="en-US" smtClean="0"/>
              <a:t>2019-01-09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4629150"/>
            <a:ext cx="3886200" cy="3429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4656582"/>
            <a:ext cx="457200" cy="342900"/>
          </a:xfrm>
        </p:spPr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3512666"/>
            <a:ext cx="9006840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13" y="3487858"/>
            <a:ext cx="9006639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5" y="3579921"/>
            <a:ext cx="9006637" cy="3660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13" y="50007"/>
            <a:ext cx="9001873" cy="3436144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81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52316"/>
            <a:ext cx="9013372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05978"/>
            <a:ext cx="7772400" cy="85725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7772400" cy="3429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4643437"/>
            <a:ext cx="2476500" cy="357188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25CF98C-1BE5-491C-BD73-AE659352CF89}" type="datetime1">
              <a:rPr lang="en-US" smtClean="0"/>
              <a:t>2019-01-09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4629150"/>
            <a:ext cx="3962400" cy="3429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4657725"/>
            <a:ext cx="457200" cy="3429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129450"/>
            <a:ext cx="8991600" cy="1102519"/>
          </a:xfrm>
        </p:spPr>
        <p:txBody>
          <a:bodyPr>
            <a:noAutofit/>
          </a:bodyPr>
          <a:lstStyle/>
          <a:p>
            <a:r>
              <a:rPr lang="en-US" sz="2600" dirty="0" smtClean="0">
                <a:solidFill>
                  <a:schemeClr val="tx1"/>
                </a:solidFill>
                <a:latin typeface="Compacta Blk BT" panose="020B0904040702060204" pitchFamily="34" charset="0"/>
                <a:cs typeface="Calibri" panose="020F0502020204030204" pitchFamily="34" charset="0"/>
              </a:rPr>
              <a:t>LONG-RANGE SINGLE MOLECULE MAPPING OF ACCESSIBLE CHROMATIN IN EUKARYOTES</a:t>
            </a:r>
            <a:endParaRPr lang="en-US" sz="2600" dirty="0">
              <a:solidFill>
                <a:schemeClr val="tx1"/>
              </a:solidFill>
              <a:latin typeface="Compacta Blk BT" panose="020B090404070206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304800" y="2400300"/>
            <a:ext cx="8534400" cy="120015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ctr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70"/>
              </a:spcBef>
              <a:buClr>
                <a:schemeClr val="accent3"/>
              </a:buClr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70"/>
              </a:spcBef>
              <a:buClr>
                <a:schemeClr val="accent2"/>
              </a:buClr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accent1"/>
                </a:solidFill>
                <a:latin typeface="Compacta Blk BT" pitchFamily="34" charset="0"/>
              </a:rPr>
              <a:t>GEORGI K. MARINOV</a:t>
            </a:r>
          </a:p>
          <a:p>
            <a:r>
              <a:rPr lang="en-US" sz="2200" dirty="0" smtClean="0">
                <a:solidFill>
                  <a:srgbClr val="FF5050"/>
                </a:solidFill>
                <a:latin typeface="Compacta Blk BT" pitchFamily="34" charset="0"/>
              </a:rPr>
              <a:t>GREENLEAF &amp; KUNDAJE LABS</a:t>
            </a:r>
            <a:endParaRPr lang="en-US" sz="2800" dirty="0" smtClean="0">
              <a:solidFill>
                <a:srgbClr val="FF5050"/>
              </a:solidFill>
              <a:latin typeface="Compacta Blk BT" pitchFamily="34" charset="0"/>
            </a:endParaRPr>
          </a:p>
          <a:p>
            <a:r>
              <a:rPr lang="en-US" sz="2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January 10th 2019</a:t>
            </a:r>
            <a:endParaRPr lang="en-US" sz="2200" b="1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1028" name="Picture 4" descr="http://www.hagsc.org/hgdp/images/logo_genetic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27" y="3598259"/>
            <a:ext cx="2178273" cy="145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www.genome.gov/images/feature_images/encode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3657124"/>
            <a:ext cx="2095500" cy="126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99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52400" y="169307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RIBOSOMAL DNA CASE STUDY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4462" y="809094"/>
            <a:ext cx="4572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https://www.uni-regensburg.de/biologie-vorklinische-medizin/biochemie-3/medien/rdna-chromatin/fig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709" y="514350"/>
            <a:ext cx="4693227" cy="194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4800" y="2538845"/>
            <a:ext cx="8305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Not uniquely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mappable</a:t>
            </a:r>
            <a:endParaRPr lang="en-US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en-US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Present in arrays of 150-200 copies in the genome (but the whole arrays are not included in the genome assembly)</a:t>
            </a:r>
          </a:p>
          <a:p>
            <a:pPr marL="285750" indent="-285750">
              <a:buFontTx/>
              <a:buChar char="-"/>
            </a:pPr>
            <a:endParaRPr lang="en-US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Extremely highly transcribed and thought to be almost devoid of chromatin when active</a:t>
            </a:r>
          </a:p>
        </p:txBody>
      </p:sp>
    </p:spTree>
    <p:extLst>
      <p:ext uri="{BB962C8B-B14F-4D97-AF65-F5344CB8AC3E}">
        <p14:creationId xmlns:p14="http://schemas.microsoft.com/office/powerpoint/2010/main" val="23285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4462" y="809094"/>
            <a:ext cx="4572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67348"/>
            <a:ext cx="3530921" cy="49428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24819"/>
            <a:ext cx="4197492" cy="489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0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4462" y="809094"/>
            <a:ext cx="4572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957" y="471759"/>
            <a:ext cx="979143" cy="4538391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52400" y="169307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TRANSCRIPTION FACTOR FOOTPRINTING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283" y="974896"/>
            <a:ext cx="5167917" cy="319370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33082" y="1069444"/>
            <a:ext cx="214917" cy="273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493241" y="974896"/>
            <a:ext cx="214917" cy="3675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43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4462" y="809094"/>
            <a:ext cx="4572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52400" y="169307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FINE-SCALE NUCLEOSOME OCCUPANCY FEATURES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62" y="1061051"/>
            <a:ext cx="8875076" cy="30213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29000" y="1075794"/>
            <a:ext cx="228600" cy="3675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1887" y="1075794"/>
            <a:ext cx="214917" cy="3675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6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4462" y="809094"/>
            <a:ext cx="4572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52400" y="169307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LOCAL ACCESSIBILITY/PROTECTION CORRELATIONS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62" y="919015"/>
            <a:ext cx="8875077" cy="31232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0" y="891995"/>
            <a:ext cx="214917" cy="3675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4461" y="968546"/>
            <a:ext cx="214917" cy="3675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3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4462" y="809094"/>
            <a:ext cx="4572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52400" y="169307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GLOBAL ACCESSIBILITY/PROTECTION CORRELATIONS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440901"/>
            <a:ext cx="4338570" cy="28351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250377"/>
            <a:ext cx="4639888" cy="281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62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52400" y="169307"/>
            <a:ext cx="3200400" cy="9546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CHROMATIN DYNAMICS DURING THE YEAST STRESS RESPONSE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6991" y="75635"/>
            <a:ext cx="5554609" cy="49922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flipH="1">
            <a:off x="3436991" y="75635"/>
            <a:ext cx="115078" cy="1339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H="1">
            <a:off x="6015026" y="142592"/>
            <a:ext cx="115078" cy="1339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3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98" y="427480"/>
            <a:ext cx="4032804" cy="43796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16876"/>
            <a:ext cx="3926233" cy="440491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57400" y="4516993"/>
            <a:ext cx="1981200" cy="290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Position relative to TSS</a:t>
            </a:r>
            <a:endParaRPr lang="en-US" sz="1200" b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72200" y="4516993"/>
            <a:ext cx="1981200" cy="290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Position relative to peak</a:t>
            </a:r>
            <a:endParaRPr lang="en-US" sz="1200" b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6000" y="478393"/>
            <a:ext cx="2133600" cy="290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BEAF32 peaks</a:t>
            </a:r>
            <a:endParaRPr lang="en-US" sz="1600" b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19200" y="478393"/>
            <a:ext cx="3276600" cy="290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20% expressed genes in S2 cells</a:t>
            </a:r>
            <a:endParaRPr lang="en-US" sz="1600" b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52400" y="133350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SMAC-SEQ IN </a:t>
            </a:r>
            <a:r>
              <a:rPr lang="en-US" sz="1600" i="1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DROSOPHILA</a:t>
            </a:r>
            <a:endParaRPr lang="en-US" sz="1600" i="1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45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52400" y="114300"/>
            <a:ext cx="8686800" cy="3238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ACKNOWLEDGEMENTS</a:t>
            </a:r>
            <a:endParaRPr lang="en-US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9881" y="590550"/>
            <a:ext cx="255691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Zohar </a:t>
            </a:r>
            <a:r>
              <a:rPr lang="en-US" b="1" u="sng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Shipony</a:t>
            </a:r>
            <a:endParaRPr lang="en-US" b="1" u="sng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William Greenleaf</a:t>
            </a:r>
          </a:p>
          <a:p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Anshul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Kundaje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Matthew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P.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Swaffer</a:t>
            </a: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Nasa A.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Sinott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-Armstrong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imageSlide3.img.full.high.jpg">
            <a:extLst>
              <a:ext uri="{FF2B5EF4-FFF2-40B4-BE49-F238E27FC236}">
                <a16:creationId xmlns="" xmlns:a16="http://schemas.microsoft.com/office/drawing/2014/main" xmlns:lc="http://schemas.openxmlformats.org/drawingml/2006/lockedCanvas" id="{A38DD4BB-F2E2-A44C-B56F-B5BC4FA696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1" r="20411"/>
          <a:stretch/>
        </p:blipFill>
        <p:spPr>
          <a:xfrm>
            <a:off x="3907952" y="3831525"/>
            <a:ext cx="1959068" cy="811514"/>
          </a:xfrm>
          <a:prstGeom prst="rect">
            <a:avLst/>
          </a:prstGeom>
        </p:spPr>
      </p:pic>
      <p:pic>
        <p:nvPicPr>
          <p:cNvPr id="2050" name="Picture 2" descr="https://www.genome.gov/images/icons/fb_nhgri_logo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597" y="3670772"/>
            <a:ext cx="2274308" cy="119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tatic1.squarespace.com/static/562d385fe4b0e2b30b0c79b4/t/59289a16725e2556b3a92ac4/1495833115388/CZBH+logo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106" y="3896539"/>
            <a:ext cx="2105158" cy="6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8368" y="492091"/>
            <a:ext cx="947232" cy="63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2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76145" y="169307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ACCESSIBLE CHROMATIN LANDSCAPE IN MAMMALS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390" y="514350"/>
            <a:ext cx="6995220" cy="42508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12203" y="4733151"/>
            <a:ext cx="157491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Buenrostro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et al. 2013</a:t>
            </a:r>
            <a:endParaRPr lang="en-US" sz="1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82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76145" y="169307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QUESTIONS: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568226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Is the accessibility of distant open chromatin regions independently regulated or are they correlated?</a:t>
            </a:r>
          </a:p>
          <a:p>
            <a:pPr marL="285750" indent="-285750">
              <a:buFontTx/>
              <a:buChar char="-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What is the distribution of open chromatin states within the population?</a:t>
            </a:r>
          </a:p>
          <a:p>
            <a:pPr marL="285750" indent="-285750">
              <a:buFontTx/>
              <a:buChar char="-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Note: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scATAC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does not answer these questions because of sparseness, noise and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diploidy</a:t>
            </a:r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49" name="Group 648"/>
          <p:cNvGrpSpPr/>
          <p:nvPr/>
        </p:nvGrpSpPr>
        <p:grpSpPr>
          <a:xfrm>
            <a:off x="762000" y="2267962"/>
            <a:ext cx="6303258" cy="2632318"/>
            <a:chOff x="762000" y="2267962"/>
            <a:chExt cx="6303258" cy="2632318"/>
          </a:xfrm>
        </p:grpSpPr>
        <p:grpSp>
          <p:nvGrpSpPr>
            <p:cNvPr id="2" name="Group 1"/>
            <p:cNvGrpSpPr/>
            <p:nvPr/>
          </p:nvGrpSpPr>
          <p:grpSpPr>
            <a:xfrm>
              <a:off x="762000" y="2267962"/>
              <a:ext cx="6303258" cy="2632318"/>
              <a:chOff x="274630" y="2267962"/>
              <a:chExt cx="6303258" cy="2632318"/>
            </a:xfrm>
          </p:grpSpPr>
          <p:grpSp>
            <p:nvGrpSpPr>
              <p:cNvPr id="327" name="Group 326">
                <a:extLst>
                  <a:ext uri="{FF2B5EF4-FFF2-40B4-BE49-F238E27FC236}">
                    <a16:creationId xmlns:a16="http://schemas.microsoft.com/office/drawing/2014/main" xmlns="" id="{34655E3D-853E-A04E-9B96-A845D307B602}"/>
                  </a:ext>
                </a:extLst>
              </p:cNvPr>
              <p:cNvGrpSpPr/>
              <p:nvPr/>
            </p:nvGrpSpPr>
            <p:grpSpPr>
              <a:xfrm>
                <a:off x="274630" y="3314719"/>
                <a:ext cx="3306751" cy="476231"/>
                <a:chOff x="1" y="3430908"/>
                <a:chExt cx="2484411" cy="295702"/>
              </a:xfrm>
            </p:grpSpPr>
            <p:pic>
              <p:nvPicPr>
                <p:cNvPr id="328" name="Picture 327">
                  <a:extLst>
                    <a:ext uri="{FF2B5EF4-FFF2-40B4-BE49-F238E27FC236}">
                      <a16:creationId xmlns:a16="http://schemas.microsoft.com/office/drawing/2014/main" xmlns="" id="{0EB289E1-3E3A-8A42-B713-3F9D0B4045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t="50321" r="88529"/>
                <a:stretch/>
              </p:blipFill>
              <p:spPr>
                <a:xfrm>
                  <a:off x="1" y="3430908"/>
                  <a:ext cx="1398494" cy="295702"/>
                </a:xfrm>
                <a:prstGeom prst="rect">
                  <a:avLst/>
                </a:prstGeom>
              </p:spPr>
            </p:pic>
            <p:pic>
              <p:nvPicPr>
                <p:cNvPr id="329" name="Picture 328">
                  <a:extLst>
                    <a:ext uri="{FF2B5EF4-FFF2-40B4-BE49-F238E27FC236}">
                      <a16:creationId xmlns:a16="http://schemas.microsoft.com/office/drawing/2014/main" xmlns="" id="{1A15390D-AAB8-C44D-96AB-68F9814907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89845" t="50328"/>
                <a:stretch/>
              </p:blipFill>
              <p:spPr>
                <a:xfrm>
                  <a:off x="1246280" y="3430908"/>
                  <a:ext cx="1238132" cy="295659"/>
                </a:xfrm>
                <a:prstGeom prst="rect">
                  <a:avLst/>
                </a:prstGeom>
              </p:spPr>
            </p:pic>
          </p:grpSp>
          <p:grpSp>
            <p:nvGrpSpPr>
              <p:cNvPr id="330" name="Group 329">
                <a:extLst>
                  <a:ext uri="{FF2B5EF4-FFF2-40B4-BE49-F238E27FC236}">
                    <a16:creationId xmlns:a16="http://schemas.microsoft.com/office/drawing/2014/main" xmlns="" id="{143B9CBC-702D-AF4E-8D64-CC56C81BDDFB}"/>
                  </a:ext>
                </a:extLst>
              </p:cNvPr>
              <p:cNvGrpSpPr/>
              <p:nvPr/>
            </p:nvGrpSpPr>
            <p:grpSpPr>
              <a:xfrm>
                <a:off x="4383580" y="2267962"/>
                <a:ext cx="2194308" cy="2632318"/>
                <a:chOff x="4080636" y="3419883"/>
                <a:chExt cx="2536694" cy="3043048"/>
              </a:xfrm>
            </p:grpSpPr>
            <p:cxnSp>
              <p:nvCxnSpPr>
                <p:cNvPr id="331" name="Straight Connector 330">
                  <a:extLst>
                    <a:ext uri="{FF2B5EF4-FFF2-40B4-BE49-F238E27FC236}">
                      <a16:creationId xmlns:a16="http://schemas.microsoft.com/office/drawing/2014/main" xmlns="" id="{1CA9E583-59C3-6C4D-86FE-A107C9FEBA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88320" y="3786552"/>
                  <a:ext cx="2514600" cy="0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32" name="Oval 331">
                  <a:extLst>
                    <a:ext uri="{FF2B5EF4-FFF2-40B4-BE49-F238E27FC236}">
                      <a16:creationId xmlns:a16="http://schemas.microsoft.com/office/drawing/2014/main" xmlns="" id="{4FDF9771-199D-B348-942C-78D874DB84EC}"/>
                    </a:ext>
                  </a:extLst>
                </p:cNvPr>
                <p:cNvSpPr/>
                <p:nvPr/>
              </p:nvSpPr>
              <p:spPr>
                <a:xfrm>
                  <a:off x="4130624" y="3744495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3" name="Oval 332">
                  <a:extLst>
                    <a:ext uri="{FF2B5EF4-FFF2-40B4-BE49-F238E27FC236}">
                      <a16:creationId xmlns:a16="http://schemas.microsoft.com/office/drawing/2014/main" xmlns="" id="{6F021033-BE37-214D-B18D-A1608B169D99}"/>
                    </a:ext>
                  </a:extLst>
                </p:cNvPr>
                <p:cNvSpPr/>
                <p:nvPr/>
              </p:nvSpPr>
              <p:spPr>
                <a:xfrm>
                  <a:off x="4251369" y="3744495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4" name="Oval 333">
                  <a:extLst>
                    <a:ext uri="{FF2B5EF4-FFF2-40B4-BE49-F238E27FC236}">
                      <a16:creationId xmlns:a16="http://schemas.microsoft.com/office/drawing/2014/main" xmlns="" id="{F0861291-AD9D-374A-BDF9-4C5C0DFF9CFA}"/>
                    </a:ext>
                  </a:extLst>
                </p:cNvPr>
                <p:cNvSpPr/>
                <p:nvPr/>
              </p:nvSpPr>
              <p:spPr>
                <a:xfrm>
                  <a:off x="4372114" y="3744495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5" name="Oval 334">
                  <a:extLst>
                    <a:ext uri="{FF2B5EF4-FFF2-40B4-BE49-F238E27FC236}">
                      <a16:creationId xmlns:a16="http://schemas.microsoft.com/office/drawing/2014/main" xmlns="" id="{20970012-D924-2345-B380-25B63A48054A}"/>
                    </a:ext>
                  </a:extLst>
                </p:cNvPr>
                <p:cNvSpPr/>
                <p:nvPr/>
              </p:nvSpPr>
              <p:spPr>
                <a:xfrm>
                  <a:off x="4492859" y="3744495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6" name="Oval 335">
                  <a:extLst>
                    <a:ext uri="{FF2B5EF4-FFF2-40B4-BE49-F238E27FC236}">
                      <a16:creationId xmlns:a16="http://schemas.microsoft.com/office/drawing/2014/main" xmlns="" id="{3498315A-73FA-344D-ADFA-802490C9F3C9}"/>
                    </a:ext>
                  </a:extLst>
                </p:cNvPr>
                <p:cNvSpPr/>
                <p:nvPr/>
              </p:nvSpPr>
              <p:spPr>
                <a:xfrm>
                  <a:off x="4613604" y="3744495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7" name="Oval 336">
                  <a:extLst>
                    <a:ext uri="{FF2B5EF4-FFF2-40B4-BE49-F238E27FC236}">
                      <a16:creationId xmlns:a16="http://schemas.microsoft.com/office/drawing/2014/main" xmlns="" id="{0D7D175A-0BB9-F542-8D50-1ABDE3DE5B79}"/>
                    </a:ext>
                  </a:extLst>
                </p:cNvPr>
                <p:cNvSpPr/>
                <p:nvPr/>
              </p:nvSpPr>
              <p:spPr>
                <a:xfrm>
                  <a:off x="4734349" y="3744495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8" name="Oval 337">
                  <a:extLst>
                    <a:ext uri="{FF2B5EF4-FFF2-40B4-BE49-F238E27FC236}">
                      <a16:creationId xmlns:a16="http://schemas.microsoft.com/office/drawing/2014/main" xmlns="" id="{0E4CF368-DA47-2D4B-83E6-ACD1DBB8AF8B}"/>
                    </a:ext>
                  </a:extLst>
                </p:cNvPr>
                <p:cNvSpPr/>
                <p:nvPr/>
              </p:nvSpPr>
              <p:spPr>
                <a:xfrm>
                  <a:off x="4855094" y="3744495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9" name="Oval 338">
                  <a:extLst>
                    <a:ext uri="{FF2B5EF4-FFF2-40B4-BE49-F238E27FC236}">
                      <a16:creationId xmlns:a16="http://schemas.microsoft.com/office/drawing/2014/main" xmlns="" id="{8DE038D8-E2C2-4C41-BB83-60BCEF22988E}"/>
                    </a:ext>
                  </a:extLst>
                </p:cNvPr>
                <p:cNvSpPr/>
                <p:nvPr/>
              </p:nvSpPr>
              <p:spPr>
                <a:xfrm>
                  <a:off x="4975839" y="3744495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0" name="Oval 339">
                  <a:extLst>
                    <a:ext uri="{FF2B5EF4-FFF2-40B4-BE49-F238E27FC236}">
                      <a16:creationId xmlns:a16="http://schemas.microsoft.com/office/drawing/2014/main" xmlns="" id="{82641D36-F000-7248-8704-5A9A7DF4B90B}"/>
                    </a:ext>
                  </a:extLst>
                </p:cNvPr>
                <p:cNvSpPr/>
                <p:nvPr/>
              </p:nvSpPr>
              <p:spPr>
                <a:xfrm>
                  <a:off x="5096584" y="3744495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1" name="Oval 340">
                  <a:extLst>
                    <a:ext uri="{FF2B5EF4-FFF2-40B4-BE49-F238E27FC236}">
                      <a16:creationId xmlns:a16="http://schemas.microsoft.com/office/drawing/2014/main" xmlns="" id="{C948474F-E858-9942-9BD4-D9D5C789D8FE}"/>
                    </a:ext>
                  </a:extLst>
                </p:cNvPr>
                <p:cNvSpPr/>
                <p:nvPr/>
              </p:nvSpPr>
              <p:spPr>
                <a:xfrm>
                  <a:off x="5217329" y="3744495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2" name="Oval 341">
                  <a:extLst>
                    <a:ext uri="{FF2B5EF4-FFF2-40B4-BE49-F238E27FC236}">
                      <a16:creationId xmlns:a16="http://schemas.microsoft.com/office/drawing/2014/main" xmlns="" id="{9F83EC6D-C630-504E-B59C-49E366C54B21}"/>
                    </a:ext>
                  </a:extLst>
                </p:cNvPr>
                <p:cNvSpPr/>
                <p:nvPr/>
              </p:nvSpPr>
              <p:spPr>
                <a:xfrm>
                  <a:off x="5338074" y="3744495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3" name="Oval 342">
                  <a:extLst>
                    <a:ext uri="{FF2B5EF4-FFF2-40B4-BE49-F238E27FC236}">
                      <a16:creationId xmlns:a16="http://schemas.microsoft.com/office/drawing/2014/main" xmlns="" id="{693079F2-E5A5-6F40-B93F-65EA7403B821}"/>
                    </a:ext>
                  </a:extLst>
                </p:cNvPr>
                <p:cNvSpPr/>
                <p:nvPr/>
              </p:nvSpPr>
              <p:spPr>
                <a:xfrm>
                  <a:off x="5458819" y="3744495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4" name="Oval 343">
                  <a:extLst>
                    <a:ext uri="{FF2B5EF4-FFF2-40B4-BE49-F238E27FC236}">
                      <a16:creationId xmlns:a16="http://schemas.microsoft.com/office/drawing/2014/main" xmlns="" id="{335EC86C-4816-E341-8993-F97554A54A71}"/>
                    </a:ext>
                  </a:extLst>
                </p:cNvPr>
                <p:cNvSpPr/>
                <p:nvPr/>
              </p:nvSpPr>
              <p:spPr>
                <a:xfrm>
                  <a:off x="5579564" y="3744495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5" name="Oval 344">
                  <a:extLst>
                    <a:ext uri="{FF2B5EF4-FFF2-40B4-BE49-F238E27FC236}">
                      <a16:creationId xmlns:a16="http://schemas.microsoft.com/office/drawing/2014/main" xmlns="" id="{C3FA61BA-C7F5-CF4A-8DAA-AC314200970C}"/>
                    </a:ext>
                  </a:extLst>
                </p:cNvPr>
                <p:cNvSpPr/>
                <p:nvPr/>
              </p:nvSpPr>
              <p:spPr>
                <a:xfrm>
                  <a:off x="5700309" y="3744495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6" name="Oval 345">
                  <a:extLst>
                    <a:ext uri="{FF2B5EF4-FFF2-40B4-BE49-F238E27FC236}">
                      <a16:creationId xmlns:a16="http://schemas.microsoft.com/office/drawing/2014/main" xmlns="" id="{62F646AA-3778-3640-B853-893ACEFA61C5}"/>
                    </a:ext>
                  </a:extLst>
                </p:cNvPr>
                <p:cNvSpPr/>
                <p:nvPr/>
              </p:nvSpPr>
              <p:spPr>
                <a:xfrm>
                  <a:off x="5821054" y="3744495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7" name="Oval 346">
                  <a:extLst>
                    <a:ext uri="{FF2B5EF4-FFF2-40B4-BE49-F238E27FC236}">
                      <a16:creationId xmlns:a16="http://schemas.microsoft.com/office/drawing/2014/main" xmlns="" id="{2347009A-B4F1-2546-BE3D-E26E75E79BA9}"/>
                    </a:ext>
                  </a:extLst>
                </p:cNvPr>
                <p:cNvSpPr/>
                <p:nvPr/>
              </p:nvSpPr>
              <p:spPr>
                <a:xfrm>
                  <a:off x="5941799" y="3744495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8" name="Oval 347">
                  <a:extLst>
                    <a:ext uri="{FF2B5EF4-FFF2-40B4-BE49-F238E27FC236}">
                      <a16:creationId xmlns:a16="http://schemas.microsoft.com/office/drawing/2014/main" xmlns="" id="{478159E1-F541-1A49-995A-C7AB54F0CA2E}"/>
                    </a:ext>
                  </a:extLst>
                </p:cNvPr>
                <p:cNvSpPr/>
                <p:nvPr/>
              </p:nvSpPr>
              <p:spPr>
                <a:xfrm>
                  <a:off x="6062544" y="3744495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9" name="Oval 348">
                  <a:extLst>
                    <a:ext uri="{FF2B5EF4-FFF2-40B4-BE49-F238E27FC236}">
                      <a16:creationId xmlns:a16="http://schemas.microsoft.com/office/drawing/2014/main" xmlns="" id="{60B91F4A-050F-514C-B11F-9B514AF4344A}"/>
                    </a:ext>
                  </a:extLst>
                </p:cNvPr>
                <p:cNvSpPr/>
                <p:nvPr/>
              </p:nvSpPr>
              <p:spPr>
                <a:xfrm>
                  <a:off x="6183289" y="3744495"/>
                  <a:ext cx="78441" cy="78441"/>
                </a:xfrm>
                <a:prstGeom prst="ellipse">
                  <a:avLst/>
                </a:prstGeom>
                <a:solidFill>
                  <a:schemeClr val="bg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50" name="Straight Connector 349">
                  <a:extLst>
                    <a:ext uri="{FF2B5EF4-FFF2-40B4-BE49-F238E27FC236}">
                      <a16:creationId xmlns:a16="http://schemas.microsoft.com/office/drawing/2014/main" xmlns="" id="{5BAC9AF3-AC01-884E-844F-9E18AAF391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88320" y="3930913"/>
                  <a:ext cx="2514600" cy="0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51" name="Oval 350">
                  <a:extLst>
                    <a:ext uri="{FF2B5EF4-FFF2-40B4-BE49-F238E27FC236}">
                      <a16:creationId xmlns:a16="http://schemas.microsoft.com/office/drawing/2014/main" xmlns="" id="{F0305E9C-A878-C741-AA55-8D1CA92794C6}"/>
                    </a:ext>
                  </a:extLst>
                </p:cNvPr>
                <p:cNvSpPr/>
                <p:nvPr/>
              </p:nvSpPr>
              <p:spPr>
                <a:xfrm>
                  <a:off x="4130624" y="3888856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2" name="Oval 351">
                  <a:extLst>
                    <a:ext uri="{FF2B5EF4-FFF2-40B4-BE49-F238E27FC236}">
                      <a16:creationId xmlns:a16="http://schemas.microsoft.com/office/drawing/2014/main" xmlns="" id="{9BA4C8ED-5654-3744-8CFE-DD19086680D9}"/>
                    </a:ext>
                  </a:extLst>
                </p:cNvPr>
                <p:cNvSpPr/>
                <p:nvPr/>
              </p:nvSpPr>
              <p:spPr>
                <a:xfrm>
                  <a:off x="4251369" y="3888856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3" name="Oval 352">
                  <a:extLst>
                    <a:ext uri="{FF2B5EF4-FFF2-40B4-BE49-F238E27FC236}">
                      <a16:creationId xmlns:a16="http://schemas.microsoft.com/office/drawing/2014/main" xmlns="" id="{72243E02-39FF-A64D-A642-01982F810986}"/>
                    </a:ext>
                  </a:extLst>
                </p:cNvPr>
                <p:cNvSpPr/>
                <p:nvPr/>
              </p:nvSpPr>
              <p:spPr>
                <a:xfrm>
                  <a:off x="4372114" y="3888856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4" name="Oval 353">
                  <a:extLst>
                    <a:ext uri="{FF2B5EF4-FFF2-40B4-BE49-F238E27FC236}">
                      <a16:creationId xmlns:a16="http://schemas.microsoft.com/office/drawing/2014/main" xmlns="" id="{D123E888-D9CA-8B4A-B24E-C1BE635B6657}"/>
                    </a:ext>
                  </a:extLst>
                </p:cNvPr>
                <p:cNvSpPr/>
                <p:nvPr/>
              </p:nvSpPr>
              <p:spPr>
                <a:xfrm>
                  <a:off x="4492859" y="3888856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5" name="Oval 354">
                  <a:extLst>
                    <a:ext uri="{FF2B5EF4-FFF2-40B4-BE49-F238E27FC236}">
                      <a16:creationId xmlns:a16="http://schemas.microsoft.com/office/drawing/2014/main" xmlns="" id="{B6ADD91F-049D-C742-A248-FF3F2A56E9E7}"/>
                    </a:ext>
                  </a:extLst>
                </p:cNvPr>
                <p:cNvSpPr/>
                <p:nvPr/>
              </p:nvSpPr>
              <p:spPr>
                <a:xfrm>
                  <a:off x="4613604" y="3888856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6" name="Oval 355">
                  <a:extLst>
                    <a:ext uri="{FF2B5EF4-FFF2-40B4-BE49-F238E27FC236}">
                      <a16:creationId xmlns:a16="http://schemas.microsoft.com/office/drawing/2014/main" xmlns="" id="{91FAFC25-D71C-6747-81A0-E67C57FB0079}"/>
                    </a:ext>
                  </a:extLst>
                </p:cNvPr>
                <p:cNvSpPr/>
                <p:nvPr/>
              </p:nvSpPr>
              <p:spPr>
                <a:xfrm>
                  <a:off x="4734349" y="3888856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7" name="Oval 356">
                  <a:extLst>
                    <a:ext uri="{FF2B5EF4-FFF2-40B4-BE49-F238E27FC236}">
                      <a16:creationId xmlns:a16="http://schemas.microsoft.com/office/drawing/2014/main" xmlns="" id="{35B54109-AC14-0448-8208-657A02A5E8A9}"/>
                    </a:ext>
                  </a:extLst>
                </p:cNvPr>
                <p:cNvSpPr/>
                <p:nvPr/>
              </p:nvSpPr>
              <p:spPr>
                <a:xfrm>
                  <a:off x="4855094" y="3888856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8" name="Oval 357">
                  <a:extLst>
                    <a:ext uri="{FF2B5EF4-FFF2-40B4-BE49-F238E27FC236}">
                      <a16:creationId xmlns:a16="http://schemas.microsoft.com/office/drawing/2014/main" xmlns="" id="{320126BD-F3BF-BA42-BC5C-5E814B83E8E9}"/>
                    </a:ext>
                  </a:extLst>
                </p:cNvPr>
                <p:cNvSpPr/>
                <p:nvPr/>
              </p:nvSpPr>
              <p:spPr>
                <a:xfrm>
                  <a:off x="4975839" y="3888856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9" name="Oval 358">
                  <a:extLst>
                    <a:ext uri="{FF2B5EF4-FFF2-40B4-BE49-F238E27FC236}">
                      <a16:creationId xmlns:a16="http://schemas.microsoft.com/office/drawing/2014/main" xmlns="" id="{DA525413-1433-4A44-97CB-188FACAE4FA3}"/>
                    </a:ext>
                  </a:extLst>
                </p:cNvPr>
                <p:cNvSpPr/>
                <p:nvPr/>
              </p:nvSpPr>
              <p:spPr>
                <a:xfrm>
                  <a:off x="5096584" y="3888856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0" name="Oval 359">
                  <a:extLst>
                    <a:ext uri="{FF2B5EF4-FFF2-40B4-BE49-F238E27FC236}">
                      <a16:creationId xmlns:a16="http://schemas.microsoft.com/office/drawing/2014/main" xmlns="" id="{008C505A-490B-A948-869D-268C67A34FBF}"/>
                    </a:ext>
                  </a:extLst>
                </p:cNvPr>
                <p:cNvSpPr/>
                <p:nvPr/>
              </p:nvSpPr>
              <p:spPr>
                <a:xfrm>
                  <a:off x="5217329" y="3888856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1" name="Oval 360">
                  <a:extLst>
                    <a:ext uri="{FF2B5EF4-FFF2-40B4-BE49-F238E27FC236}">
                      <a16:creationId xmlns:a16="http://schemas.microsoft.com/office/drawing/2014/main" xmlns="" id="{50AB2CBB-6E81-194E-A91F-7C9661DF59EC}"/>
                    </a:ext>
                  </a:extLst>
                </p:cNvPr>
                <p:cNvSpPr/>
                <p:nvPr/>
              </p:nvSpPr>
              <p:spPr>
                <a:xfrm>
                  <a:off x="5338074" y="3888856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2" name="Oval 361">
                  <a:extLst>
                    <a:ext uri="{FF2B5EF4-FFF2-40B4-BE49-F238E27FC236}">
                      <a16:creationId xmlns:a16="http://schemas.microsoft.com/office/drawing/2014/main" xmlns="" id="{207A57C3-BAC3-1442-9EEE-EEA8542D898A}"/>
                    </a:ext>
                  </a:extLst>
                </p:cNvPr>
                <p:cNvSpPr/>
                <p:nvPr/>
              </p:nvSpPr>
              <p:spPr>
                <a:xfrm>
                  <a:off x="5458819" y="3888856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3" name="Oval 362">
                  <a:extLst>
                    <a:ext uri="{FF2B5EF4-FFF2-40B4-BE49-F238E27FC236}">
                      <a16:creationId xmlns:a16="http://schemas.microsoft.com/office/drawing/2014/main" xmlns="" id="{849B3C92-1CBE-294E-9655-8BC9C74CB2CF}"/>
                    </a:ext>
                  </a:extLst>
                </p:cNvPr>
                <p:cNvSpPr/>
                <p:nvPr/>
              </p:nvSpPr>
              <p:spPr>
                <a:xfrm>
                  <a:off x="5579564" y="3888856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4" name="Oval 363">
                  <a:extLst>
                    <a:ext uri="{FF2B5EF4-FFF2-40B4-BE49-F238E27FC236}">
                      <a16:creationId xmlns:a16="http://schemas.microsoft.com/office/drawing/2014/main" xmlns="" id="{3CCAE1AA-5875-664B-8011-847117C50B31}"/>
                    </a:ext>
                  </a:extLst>
                </p:cNvPr>
                <p:cNvSpPr/>
                <p:nvPr/>
              </p:nvSpPr>
              <p:spPr>
                <a:xfrm>
                  <a:off x="5700309" y="3888856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5" name="Oval 364">
                  <a:extLst>
                    <a:ext uri="{FF2B5EF4-FFF2-40B4-BE49-F238E27FC236}">
                      <a16:creationId xmlns:a16="http://schemas.microsoft.com/office/drawing/2014/main" xmlns="" id="{7CB1A3AB-DFFA-D34C-944F-2FB2240F2BF5}"/>
                    </a:ext>
                  </a:extLst>
                </p:cNvPr>
                <p:cNvSpPr/>
                <p:nvPr/>
              </p:nvSpPr>
              <p:spPr>
                <a:xfrm>
                  <a:off x="5821054" y="3888856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6" name="Oval 365">
                  <a:extLst>
                    <a:ext uri="{FF2B5EF4-FFF2-40B4-BE49-F238E27FC236}">
                      <a16:creationId xmlns:a16="http://schemas.microsoft.com/office/drawing/2014/main" xmlns="" id="{B9AC4BD2-8306-964B-8718-9363DCD6A61C}"/>
                    </a:ext>
                  </a:extLst>
                </p:cNvPr>
                <p:cNvSpPr/>
                <p:nvPr/>
              </p:nvSpPr>
              <p:spPr>
                <a:xfrm>
                  <a:off x="5941799" y="3888856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7" name="Oval 366">
                  <a:extLst>
                    <a:ext uri="{FF2B5EF4-FFF2-40B4-BE49-F238E27FC236}">
                      <a16:creationId xmlns:a16="http://schemas.microsoft.com/office/drawing/2014/main" xmlns="" id="{1BAECC21-A29E-CA4B-83D0-C258AD6D139A}"/>
                    </a:ext>
                  </a:extLst>
                </p:cNvPr>
                <p:cNvSpPr/>
                <p:nvPr/>
              </p:nvSpPr>
              <p:spPr>
                <a:xfrm>
                  <a:off x="6062544" y="3888856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8" name="Oval 367">
                  <a:extLst>
                    <a:ext uri="{FF2B5EF4-FFF2-40B4-BE49-F238E27FC236}">
                      <a16:creationId xmlns:a16="http://schemas.microsoft.com/office/drawing/2014/main" xmlns="" id="{8F55964E-5D02-E04E-AD5F-9502F3A07F91}"/>
                    </a:ext>
                  </a:extLst>
                </p:cNvPr>
                <p:cNvSpPr/>
                <p:nvPr/>
              </p:nvSpPr>
              <p:spPr>
                <a:xfrm>
                  <a:off x="6183289" y="3888856"/>
                  <a:ext cx="78441" cy="78441"/>
                </a:xfrm>
                <a:prstGeom prst="ellipse">
                  <a:avLst/>
                </a:prstGeom>
                <a:solidFill>
                  <a:schemeClr val="bg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69" name="Straight Connector 368">
                  <a:extLst>
                    <a:ext uri="{FF2B5EF4-FFF2-40B4-BE49-F238E27FC236}">
                      <a16:creationId xmlns:a16="http://schemas.microsoft.com/office/drawing/2014/main" xmlns="" id="{837AA22C-B76F-AF48-BE55-0142DC139E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88320" y="4075274"/>
                  <a:ext cx="2514600" cy="0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70" name="Oval 369">
                  <a:extLst>
                    <a:ext uri="{FF2B5EF4-FFF2-40B4-BE49-F238E27FC236}">
                      <a16:creationId xmlns:a16="http://schemas.microsoft.com/office/drawing/2014/main" xmlns="" id="{146F635E-28AC-B542-BAEB-5C29451BDDDD}"/>
                    </a:ext>
                  </a:extLst>
                </p:cNvPr>
                <p:cNvSpPr/>
                <p:nvPr/>
              </p:nvSpPr>
              <p:spPr>
                <a:xfrm>
                  <a:off x="4130624" y="4033217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1" name="Oval 370">
                  <a:extLst>
                    <a:ext uri="{FF2B5EF4-FFF2-40B4-BE49-F238E27FC236}">
                      <a16:creationId xmlns:a16="http://schemas.microsoft.com/office/drawing/2014/main" xmlns="" id="{5DBDE311-203F-AD43-B575-443F665C0943}"/>
                    </a:ext>
                  </a:extLst>
                </p:cNvPr>
                <p:cNvSpPr/>
                <p:nvPr/>
              </p:nvSpPr>
              <p:spPr>
                <a:xfrm>
                  <a:off x="4251369" y="4033217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2" name="Oval 371">
                  <a:extLst>
                    <a:ext uri="{FF2B5EF4-FFF2-40B4-BE49-F238E27FC236}">
                      <a16:creationId xmlns:a16="http://schemas.microsoft.com/office/drawing/2014/main" xmlns="" id="{C5281AEE-A604-A94B-98AA-1A4F053D599F}"/>
                    </a:ext>
                  </a:extLst>
                </p:cNvPr>
                <p:cNvSpPr/>
                <p:nvPr/>
              </p:nvSpPr>
              <p:spPr>
                <a:xfrm>
                  <a:off x="4372114" y="4033217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3" name="Oval 372">
                  <a:extLst>
                    <a:ext uri="{FF2B5EF4-FFF2-40B4-BE49-F238E27FC236}">
                      <a16:creationId xmlns:a16="http://schemas.microsoft.com/office/drawing/2014/main" xmlns="" id="{013E3409-C5F8-F947-8445-2CF591F989AA}"/>
                    </a:ext>
                  </a:extLst>
                </p:cNvPr>
                <p:cNvSpPr/>
                <p:nvPr/>
              </p:nvSpPr>
              <p:spPr>
                <a:xfrm>
                  <a:off x="4492859" y="4033217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4" name="Oval 373">
                  <a:extLst>
                    <a:ext uri="{FF2B5EF4-FFF2-40B4-BE49-F238E27FC236}">
                      <a16:creationId xmlns:a16="http://schemas.microsoft.com/office/drawing/2014/main" xmlns="" id="{668128ED-C73B-8142-BA0C-742D615E6918}"/>
                    </a:ext>
                  </a:extLst>
                </p:cNvPr>
                <p:cNvSpPr/>
                <p:nvPr/>
              </p:nvSpPr>
              <p:spPr>
                <a:xfrm>
                  <a:off x="4613604" y="4033217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5" name="Oval 374">
                  <a:extLst>
                    <a:ext uri="{FF2B5EF4-FFF2-40B4-BE49-F238E27FC236}">
                      <a16:creationId xmlns:a16="http://schemas.microsoft.com/office/drawing/2014/main" xmlns="" id="{A22006C6-F9B6-3144-A9C8-1C3CD8A9098C}"/>
                    </a:ext>
                  </a:extLst>
                </p:cNvPr>
                <p:cNvSpPr/>
                <p:nvPr/>
              </p:nvSpPr>
              <p:spPr>
                <a:xfrm>
                  <a:off x="4734349" y="4033217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6" name="Oval 375">
                  <a:extLst>
                    <a:ext uri="{FF2B5EF4-FFF2-40B4-BE49-F238E27FC236}">
                      <a16:creationId xmlns:a16="http://schemas.microsoft.com/office/drawing/2014/main" xmlns="" id="{42F7D812-6155-7041-BA63-8E62970820F8}"/>
                    </a:ext>
                  </a:extLst>
                </p:cNvPr>
                <p:cNvSpPr/>
                <p:nvPr/>
              </p:nvSpPr>
              <p:spPr>
                <a:xfrm>
                  <a:off x="4855094" y="4033217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7" name="Oval 376">
                  <a:extLst>
                    <a:ext uri="{FF2B5EF4-FFF2-40B4-BE49-F238E27FC236}">
                      <a16:creationId xmlns:a16="http://schemas.microsoft.com/office/drawing/2014/main" xmlns="" id="{FFF982C0-CBBF-6542-A78B-A6DC8043224B}"/>
                    </a:ext>
                  </a:extLst>
                </p:cNvPr>
                <p:cNvSpPr/>
                <p:nvPr/>
              </p:nvSpPr>
              <p:spPr>
                <a:xfrm>
                  <a:off x="4975839" y="4033217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8" name="Oval 377">
                  <a:extLst>
                    <a:ext uri="{FF2B5EF4-FFF2-40B4-BE49-F238E27FC236}">
                      <a16:creationId xmlns:a16="http://schemas.microsoft.com/office/drawing/2014/main" xmlns="" id="{214E53ED-CEB3-6444-8C54-98799F971DE4}"/>
                    </a:ext>
                  </a:extLst>
                </p:cNvPr>
                <p:cNvSpPr/>
                <p:nvPr/>
              </p:nvSpPr>
              <p:spPr>
                <a:xfrm>
                  <a:off x="5096584" y="4033217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9" name="Oval 378">
                  <a:extLst>
                    <a:ext uri="{FF2B5EF4-FFF2-40B4-BE49-F238E27FC236}">
                      <a16:creationId xmlns:a16="http://schemas.microsoft.com/office/drawing/2014/main" xmlns="" id="{B67F0994-4001-D34E-84BE-7137FFE5988B}"/>
                    </a:ext>
                  </a:extLst>
                </p:cNvPr>
                <p:cNvSpPr/>
                <p:nvPr/>
              </p:nvSpPr>
              <p:spPr>
                <a:xfrm>
                  <a:off x="5217329" y="4033217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0" name="Oval 379">
                  <a:extLst>
                    <a:ext uri="{FF2B5EF4-FFF2-40B4-BE49-F238E27FC236}">
                      <a16:creationId xmlns:a16="http://schemas.microsoft.com/office/drawing/2014/main" xmlns="" id="{D1FA0F80-26BC-0B40-82EA-15BA65909349}"/>
                    </a:ext>
                  </a:extLst>
                </p:cNvPr>
                <p:cNvSpPr/>
                <p:nvPr/>
              </p:nvSpPr>
              <p:spPr>
                <a:xfrm>
                  <a:off x="5338074" y="4033217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1" name="Oval 380">
                  <a:extLst>
                    <a:ext uri="{FF2B5EF4-FFF2-40B4-BE49-F238E27FC236}">
                      <a16:creationId xmlns:a16="http://schemas.microsoft.com/office/drawing/2014/main" xmlns="" id="{892C063C-5D00-5E4E-9429-17FCC6DEC252}"/>
                    </a:ext>
                  </a:extLst>
                </p:cNvPr>
                <p:cNvSpPr/>
                <p:nvPr/>
              </p:nvSpPr>
              <p:spPr>
                <a:xfrm>
                  <a:off x="5458819" y="4033217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2" name="Oval 381">
                  <a:extLst>
                    <a:ext uri="{FF2B5EF4-FFF2-40B4-BE49-F238E27FC236}">
                      <a16:creationId xmlns:a16="http://schemas.microsoft.com/office/drawing/2014/main" xmlns="" id="{8EB6EA5E-384D-7743-A9AB-98BFC7464F36}"/>
                    </a:ext>
                  </a:extLst>
                </p:cNvPr>
                <p:cNvSpPr/>
                <p:nvPr/>
              </p:nvSpPr>
              <p:spPr>
                <a:xfrm>
                  <a:off x="5579564" y="4033217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3" name="Oval 382">
                  <a:extLst>
                    <a:ext uri="{FF2B5EF4-FFF2-40B4-BE49-F238E27FC236}">
                      <a16:creationId xmlns:a16="http://schemas.microsoft.com/office/drawing/2014/main" xmlns="" id="{973643BB-19ED-354A-842D-015002E7AEC3}"/>
                    </a:ext>
                  </a:extLst>
                </p:cNvPr>
                <p:cNvSpPr/>
                <p:nvPr/>
              </p:nvSpPr>
              <p:spPr>
                <a:xfrm>
                  <a:off x="5700309" y="4033217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4" name="Oval 383">
                  <a:extLst>
                    <a:ext uri="{FF2B5EF4-FFF2-40B4-BE49-F238E27FC236}">
                      <a16:creationId xmlns:a16="http://schemas.microsoft.com/office/drawing/2014/main" xmlns="" id="{B007AA52-04EE-D34B-B894-57DB04E26FC5}"/>
                    </a:ext>
                  </a:extLst>
                </p:cNvPr>
                <p:cNvSpPr/>
                <p:nvPr/>
              </p:nvSpPr>
              <p:spPr>
                <a:xfrm>
                  <a:off x="5821054" y="4033217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5" name="Oval 384">
                  <a:extLst>
                    <a:ext uri="{FF2B5EF4-FFF2-40B4-BE49-F238E27FC236}">
                      <a16:creationId xmlns:a16="http://schemas.microsoft.com/office/drawing/2014/main" xmlns="" id="{8A799BD6-6CE3-4843-B04F-73BE82DE0D50}"/>
                    </a:ext>
                  </a:extLst>
                </p:cNvPr>
                <p:cNvSpPr/>
                <p:nvPr/>
              </p:nvSpPr>
              <p:spPr>
                <a:xfrm>
                  <a:off x="5941799" y="4033217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6" name="Oval 385">
                  <a:extLst>
                    <a:ext uri="{FF2B5EF4-FFF2-40B4-BE49-F238E27FC236}">
                      <a16:creationId xmlns:a16="http://schemas.microsoft.com/office/drawing/2014/main" xmlns="" id="{5C551638-EF97-8540-B57C-8B1FA3043230}"/>
                    </a:ext>
                  </a:extLst>
                </p:cNvPr>
                <p:cNvSpPr/>
                <p:nvPr/>
              </p:nvSpPr>
              <p:spPr>
                <a:xfrm>
                  <a:off x="6062544" y="4033217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7" name="Oval 386">
                  <a:extLst>
                    <a:ext uri="{FF2B5EF4-FFF2-40B4-BE49-F238E27FC236}">
                      <a16:creationId xmlns:a16="http://schemas.microsoft.com/office/drawing/2014/main" xmlns="" id="{F3631B78-BC99-C34A-B89E-B1EC185B2C6E}"/>
                    </a:ext>
                  </a:extLst>
                </p:cNvPr>
                <p:cNvSpPr/>
                <p:nvPr/>
              </p:nvSpPr>
              <p:spPr>
                <a:xfrm>
                  <a:off x="6183289" y="4033217"/>
                  <a:ext cx="78441" cy="78441"/>
                </a:xfrm>
                <a:prstGeom prst="ellipse">
                  <a:avLst/>
                </a:prstGeom>
                <a:solidFill>
                  <a:schemeClr val="bg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88" name="Straight Connector 387">
                  <a:extLst>
                    <a:ext uri="{FF2B5EF4-FFF2-40B4-BE49-F238E27FC236}">
                      <a16:creationId xmlns:a16="http://schemas.microsoft.com/office/drawing/2014/main" xmlns="" id="{CA8C6B94-541A-3F4A-AA41-B32DF96AF1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88320" y="4219635"/>
                  <a:ext cx="2514600" cy="0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89" name="Oval 388">
                  <a:extLst>
                    <a:ext uri="{FF2B5EF4-FFF2-40B4-BE49-F238E27FC236}">
                      <a16:creationId xmlns:a16="http://schemas.microsoft.com/office/drawing/2014/main" xmlns="" id="{CBFA25EE-470B-9A49-B282-9E11541AE016}"/>
                    </a:ext>
                  </a:extLst>
                </p:cNvPr>
                <p:cNvSpPr/>
                <p:nvPr/>
              </p:nvSpPr>
              <p:spPr>
                <a:xfrm>
                  <a:off x="4130624" y="4177578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0" name="Oval 389">
                  <a:extLst>
                    <a:ext uri="{FF2B5EF4-FFF2-40B4-BE49-F238E27FC236}">
                      <a16:creationId xmlns:a16="http://schemas.microsoft.com/office/drawing/2014/main" xmlns="" id="{0C1BC310-CCC5-454D-9A6F-1C2A03FBEC54}"/>
                    </a:ext>
                  </a:extLst>
                </p:cNvPr>
                <p:cNvSpPr/>
                <p:nvPr/>
              </p:nvSpPr>
              <p:spPr>
                <a:xfrm>
                  <a:off x="4251369" y="4177578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1" name="Oval 390">
                  <a:extLst>
                    <a:ext uri="{FF2B5EF4-FFF2-40B4-BE49-F238E27FC236}">
                      <a16:creationId xmlns:a16="http://schemas.microsoft.com/office/drawing/2014/main" xmlns="" id="{D1B710AB-A619-4946-9220-B67A69BB1702}"/>
                    </a:ext>
                  </a:extLst>
                </p:cNvPr>
                <p:cNvSpPr/>
                <p:nvPr/>
              </p:nvSpPr>
              <p:spPr>
                <a:xfrm>
                  <a:off x="4372114" y="4177578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2" name="Oval 391">
                  <a:extLst>
                    <a:ext uri="{FF2B5EF4-FFF2-40B4-BE49-F238E27FC236}">
                      <a16:creationId xmlns:a16="http://schemas.microsoft.com/office/drawing/2014/main" xmlns="" id="{EB516759-27CE-3146-869B-54D770791BA6}"/>
                    </a:ext>
                  </a:extLst>
                </p:cNvPr>
                <p:cNvSpPr/>
                <p:nvPr/>
              </p:nvSpPr>
              <p:spPr>
                <a:xfrm>
                  <a:off x="4492859" y="4177578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3" name="Oval 392">
                  <a:extLst>
                    <a:ext uri="{FF2B5EF4-FFF2-40B4-BE49-F238E27FC236}">
                      <a16:creationId xmlns:a16="http://schemas.microsoft.com/office/drawing/2014/main" xmlns="" id="{11133113-66E7-7148-9C37-D162A2931A31}"/>
                    </a:ext>
                  </a:extLst>
                </p:cNvPr>
                <p:cNvSpPr/>
                <p:nvPr/>
              </p:nvSpPr>
              <p:spPr>
                <a:xfrm>
                  <a:off x="4613604" y="4177578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4" name="Oval 393">
                  <a:extLst>
                    <a:ext uri="{FF2B5EF4-FFF2-40B4-BE49-F238E27FC236}">
                      <a16:creationId xmlns:a16="http://schemas.microsoft.com/office/drawing/2014/main" xmlns="" id="{8F6E2333-E710-684B-AF3A-76FB2A182524}"/>
                    </a:ext>
                  </a:extLst>
                </p:cNvPr>
                <p:cNvSpPr/>
                <p:nvPr/>
              </p:nvSpPr>
              <p:spPr>
                <a:xfrm>
                  <a:off x="4734349" y="4177578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5" name="Oval 394">
                  <a:extLst>
                    <a:ext uri="{FF2B5EF4-FFF2-40B4-BE49-F238E27FC236}">
                      <a16:creationId xmlns:a16="http://schemas.microsoft.com/office/drawing/2014/main" xmlns="" id="{7DF8972E-C02E-CF41-9415-A3D1F4D4505A}"/>
                    </a:ext>
                  </a:extLst>
                </p:cNvPr>
                <p:cNvSpPr/>
                <p:nvPr/>
              </p:nvSpPr>
              <p:spPr>
                <a:xfrm>
                  <a:off x="4855094" y="4177578"/>
                  <a:ext cx="78441" cy="78441"/>
                </a:xfrm>
                <a:prstGeom prst="ellipse">
                  <a:avLst/>
                </a:prstGeom>
                <a:solidFill>
                  <a:schemeClr val="bg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6" name="Oval 395">
                  <a:extLst>
                    <a:ext uri="{FF2B5EF4-FFF2-40B4-BE49-F238E27FC236}">
                      <a16:creationId xmlns:a16="http://schemas.microsoft.com/office/drawing/2014/main" xmlns="" id="{38EB2C2E-E163-5945-A420-2692A00948E2}"/>
                    </a:ext>
                  </a:extLst>
                </p:cNvPr>
                <p:cNvSpPr/>
                <p:nvPr/>
              </p:nvSpPr>
              <p:spPr>
                <a:xfrm>
                  <a:off x="4975839" y="4177578"/>
                  <a:ext cx="78441" cy="78441"/>
                </a:xfrm>
                <a:prstGeom prst="ellipse">
                  <a:avLst/>
                </a:prstGeom>
                <a:solidFill>
                  <a:schemeClr val="bg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7" name="Oval 396">
                  <a:extLst>
                    <a:ext uri="{FF2B5EF4-FFF2-40B4-BE49-F238E27FC236}">
                      <a16:creationId xmlns:a16="http://schemas.microsoft.com/office/drawing/2014/main" xmlns="" id="{50C6F394-5B9D-554D-B24A-5E9696862B67}"/>
                    </a:ext>
                  </a:extLst>
                </p:cNvPr>
                <p:cNvSpPr/>
                <p:nvPr/>
              </p:nvSpPr>
              <p:spPr>
                <a:xfrm>
                  <a:off x="5096584" y="4177578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8" name="Oval 397">
                  <a:extLst>
                    <a:ext uri="{FF2B5EF4-FFF2-40B4-BE49-F238E27FC236}">
                      <a16:creationId xmlns:a16="http://schemas.microsoft.com/office/drawing/2014/main" xmlns="" id="{DDCF171F-F0C2-BF40-8DB8-8906893EB019}"/>
                    </a:ext>
                  </a:extLst>
                </p:cNvPr>
                <p:cNvSpPr/>
                <p:nvPr/>
              </p:nvSpPr>
              <p:spPr>
                <a:xfrm>
                  <a:off x="5217329" y="4177578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9" name="Oval 398">
                  <a:extLst>
                    <a:ext uri="{FF2B5EF4-FFF2-40B4-BE49-F238E27FC236}">
                      <a16:creationId xmlns:a16="http://schemas.microsoft.com/office/drawing/2014/main" xmlns="" id="{4AE80765-B899-4042-87B6-EF2403A0892B}"/>
                    </a:ext>
                  </a:extLst>
                </p:cNvPr>
                <p:cNvSpPr/>
                <p:nvPr/>
              </p:nvSpPr>
              <p:spPr>
                <a:xfrm>
                  <a:off x="5338074" y="4177578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0" name="Oval 399">
                  <a:extLst>
                    <a:ext uri="{FF2B5EF4-FFF2-40B4-BE49-F238E27FC236}">
                      <a16:creationId xmlns:a16="http://schemas.microsoft.com/office/drawing/2014/main" xmlns="" id="{88F82A64-B150-C842-B5C2-6B42772DEF96}"/>
                    </a:ext>
                  </a:extLst>
                </p:cNvPr>
                <p:cNvSpPr/>
                <p:nvPr/>
              </p:nvSpPr>
              <p:spPr>
                <a:xfrm>
                  <a:off x="5458819" y="4177578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1" name="Oval 400">
                  <a:extLst>
                    <a:ext uri="{FF2B5EF4-FFF2-40B4-BE49-F238E27FC236}">
                      <a16:creationId xmlns:a16="http://schemas.microsoft.com/office/drawing/2014/main" xmlns="" id="{3C23DBC8-96BD-DC43-8381-FF4D50C2198F}"/>
                    </a:ext>
                  </a:extLst>
                </p:cNvPr>
                <p:cNvSpPr/>
                <p:nvPr/>
              </p:nvSpPr>
              <p:spPr>
                <a:xfrm>
                  <a:off x="5579564" y="4177578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2" name="Oval 401">
                  <a:extLst>
                    <a:ext uri="{FF2B5EF4-FFF2-40B4-BE49-F238E27FC236}">
                      <a16:creationId xmlns:a16="http://schemas.microsoft.com/office/drawing/2014/main" xmlns="" id="{79DC2193-E903-1A46-AFB9-BD8E56147B09}"/>
                    </a:ext>
                  </a:extLst>
                </p:cNvPr>
                <p:cNvSpPr/>
                <p:nvPr/>
              </p:nvSpPr>
              <p:spPr>
                <a:xfrm>
                  <a:off x="5700309" y="4177578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3" name="Oval 402">
                  <a:extLst>
                    <a:ext uri="{FF2B5EF4-FFF2-40B4-BE49-F238E27FC236}">
                      <a16:creationId xmlns:a16="http://schemas.microsoft.com/office/drawing/2014/main" xmlns="" id="{15AFB896-BADA-5045-BF8E-AFFA0602CC28}"/>
                    </a:ext>
                  </a:extLst>
                </p:cNvPr>
                <p:cNvSpPr/>
                <p:nvPr/>
              </p:nvSpPr>
              <p:spPr>
                <a:xfrm>
                  <a:off x="5821054" y="4177578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4" name="Oval 403">
                  <a:extLst>
                    <a:ext uri="{FF2B5EF4-FFF2-40B4-BE49-F238E27FC236}">
                      <a16:creationId xmlns:a16="http://schemas.microsoft.com/office/drawing/2014/main" xmlns="" id="{E3ABC8D0-57DD-4C4D-B1F5-65DD2617F9F2}"/>
                    </a:ext>
                  </a:extLst>
                </p:cNvPr>
                <p:cNvSpPr/>
                <p:nvPr/>
              </p:nvSpPr>
              <p:spPr>
                <a:xfrm>
                  <a:off x="5941799" y="4177578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5" name="Oval 404">
                  <a:extLst>
                    <a:ext uri="{FF2B5EF4-FFF2-40B4-BE49-F238E27FC236}">
                      <a16:creationId xmlns:a16="http://schemas.microsoft.com/office/drawing/2014/main" xmlns="" id="{3B0B0D2F-5710-984E-9CEE-6CCCCDBFB276}"/>
                    </a:ext>
                  </a:extLst>
                </p:cNvPr>
                <p:cNvSpPr/>
                <p:nvPr/>
              </p:nvSpPr>
              <p:spPr>
                <a:xfrm>
                  <a:off x="6062544" y="4177578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6" name="Oval 405">
                  <a:extLst>
                    <a:ext uri="{FF2B5EF4-FFF2-40B4-BE49-F238E27FC236}">
                      <a16:creationId xmlns:a16="http://schemas.microsoft.com/office/drawing/2014/main" xmlns="" id="{A4AC8CB4-7F75-1C42-9136-5EA79F73CC04}"/>
                    </a:ext>
                  </a:extLst>
                </p:cNvPr>
                <p:cNvSpPr/>
                <p:nvPr/>
              </p:nvSpPr>
              <p:spPr>
                <a:xfrm>
                  <a:off x="6183289" y="4177578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07" name="Straight Connector 406">
                  <a:extLst>
                    <a:ext uri="{FF2B5EF4-FFF2-40B4-BE49-F238E27FC236}">
                      <a16:creationId xmlns:a16="http://schemas.microsoft.com/office/drawing/2014/main" xmlns="" id="{D75B0C5E-ADDB-5C45-8656-71790043B3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88320" y="4363996"/>
                  <a:ext cx="2514600" cy="0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08" name="Oval 407">
                  <a:extLst>
                    <a:ext uri="{FF2B5EF4-FFF2-40B4-BE49-F238E27FC236}">
                      <a16:creationId xmlns:a16="http://schemas.microsoft.com/office/drawing/2014/main" xmlns="" id="{49B32DF4-41A4-B441-8F83-6F48796569D8}"/>
                    </a:ext>
                  </a:extLst>
                </p:cNvPr>
                <p:cNvSpPr/>
                <p:nvPr/>
              </p:nvSpPr>
              <p:spPr>
                <a:xfrm>
                  <a:off x="4130624" y="4321939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9" name="Oval 408">
                  <a:extLst>
                    <a:ext uri="{FF2B5EF4-FFF2-40B4-BE49-F238E27FC236}">
                      <a16:creationId xmlns:a16="http://schemas.microsoft.com/office/drawing/2014/main" xmlns="" id="{A4B6A87D-7C22-0F40-A7C8-B9887252BD97}"/>
                    </a:ext>
                  </a:extLst>
                </p:cNvPr>
                <p:cNvSpPr/>
                <p:nvPr/>
              </p:nvSpPr>
              <p:spPr>
                <a:xfrm>
                  <a:off x="4251369" y="4321939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0" name="Oval 409">
                  <a:extLst>
                    <a:ext uri="{FF2B5EF4-FFF2-40B4-BE49-F238E27FC236}">
                      <a16:creationId xmlns:a16="http://schemas.microsoft.com/office/drawing/2014/main" xmlns="" id="{B7A8AE71-0099-A24C-871A-22F5C347FC5D}"/>
                    </a:ext>
                  </a:extLst>
                </p:cNvPr>
                <p:cNvSpPr/>
                <p:nvPr/>
              </p:nvSpPr>
              <p:spPr>
                <a:xfrm>
                  <a:off x="4372114" y="4321939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1" name="Oval 410">
                  <a:extLst>
                    <a:ext uri="{FF2B5EF4-FFF2-40B4-BE49-F238E27FC236}">
                      <a16:creationId xmlns:a16="http://schemas.microsoft.com/office/drawing/2014/main" xmlns="" id="{BB95F41C-1A42-E648-894E-C7128529855E}"/>
                    </a:ext>
                  </a:extLst>
                </p:cNvPr>
                <p:cNvSpPr/>
                <p:nvPr/>
              </p:nvSpPr>
              <p:spPr>
                <a:xfrm>
                  <a:off x="4492859" y="4321939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2" name="Oval 411">
                  <a:extLst>
                    <a:ext uri="{FF2B5EF4-FFF2-40B4-BE49-F238E27FC236}">
                      <a16:creationId xmlns:a16="http://schemas.microsoft.com/office/drawing/2014/main" xmlns="" id="{156B2C63-16CC-5A4B-8F10-4BD8B2157552}"/>
                    </a:ext>
                  </a:extLst>
                </p:cNvPr>
                <p:cNvSpPr/>
                <p:nvPr/>
              </p:nvSpPr>
              <p:spPr>
                <a:xfrm>
                  <a:off x="4613604" y="4321939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3" name="Oval 412">
                  <a:extLst>
                    <a:ext uri="{FF2B5EF4-FFF2-40B4-BE49-F238E27FC236}">
                      <a16:creationId xmlns:a16="http://schemas.microsoft.com/office/drawing/2014/main" xmlns="" id="{41D6C46F-20D5-8349-BB26-621A26E1F969}"/>
                    </a:ext>
                  </a:extLst>
                </p:cNvPr>
                <p:cNvSpPr/>
                <p:nvPr/>
              </p:nvSpPr>
              <p:spPr>
                <a:xfrm>
                  <a:off x="4734349" y="4321939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4" name="Oval 413">
                  <a:extLst>
                    <a:ext uri="{FF2B5EF4-FFF2-40B4-BE49-F238E27FC236}">
                      <a16:creationId xmlns:a16="http://schemas.microsoft.com/office/drawing/2014/main" xmlns="" id="{8CAAEAFE-164E-2C41-9DA1-7588994D5529}"/>
                    </a:ext>
                  </a:extLst>
                </p:cNvPr>
                <p:cNvSpPr/>
                <p:nvPr/>
              </p:nvSpPr>
              <p:spPr>
                <a:xfrm>
                  <a:off x="4855094" y="4321939"/>
                  <a:ext cx="78441" cy="78441"/>
                </a:xfrm>
                <a:prstGeom prst="ellipse">
                  <a:avLst/>
                </a:prstGeom>
                <a:solidFill>
                  <a:schemeClr val="bg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5" name="Oval 414">
                  <a:extLst>
                    <a:ext uri="{FF2B5EF4-FFF2-40B4-BE49-F238E27FC236}">
                      <a16:creationId xmlns:a16="http://schemas.microsoft.com/office/drawing/2014/main" xmlns="" id="{E05684C6-17B3-3B46-9475-DC99D28043EE}"/>
                    </a:ext>
                  </a:extLst>
                </p:cNvPr>
                <p:cNvSpPr/>
                <p:nvPr/>
              </p:nvSpPr>
              <p:spPr>
                <a:xfrm>
                  <a:off x="4975839" y="4321939"/>
                  <a:ext cx="78441" cy="78441"/>
                </a:xfrm>
                <a:prstGeom prst="ellipse">
                  <a:avLst/>
                </a:prstGeom>
                <a:solidFill>
                  <a:schemeClr val="bg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6" name="Oval 415">
                  <a:extLst>
                    <a:ext uri="{FF2B5EF4-FFF2-40B4-BE49-F238E27FC236}">
                      <a16:creationId xmlns:a16="http://schemas.microsoft.com/office/drawing/2014/main" xmlns="" id="{2EF8E618-EB4D-5942-8C65-A6EF282885D7}"/>
                    </a:ext>
                  </a:extLst>
                </p:cNvPr>
                <p:cNvSpPr/>
                <p:nvPr/>
              </p:nvSpPr>
              <p:spPr>
                <a:xfrm>
                  <a:off x="5096584" y="4321939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7" name="Oval 416">
                  <a:extLst>
                    <a:ext uri="{FF2B5EF4-FFF2-40B4-BE49-F238E27FC236}">
                      <a16:creationId xmlns:a16="http://schemas.microsoft.com/office/drawing/2014/main" xmlns="" id="{A9A34FD5-31FD-854C-8873-A451F6B63956}"/>
                    </a:ext>
                  </a:extLst>
                </p:cNvPr>
                <p:cNvSpPr/>
                <p:nvPr/>
              </p:nvSpPr>
              <p:spPr>
                <a:xfrm>
                  <a:off x="5217329" y="4321939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8" name="Oval 417">
                  <a:extLst>
                    <a:ext uri="{FF2B5EF4-FFF2-40B4-BE49-F238E27FC236}">
                      <a16:creationId xmlns:a16="http://schemas.microsoft.com/office/drawing/2014/main" xmlns="" id="{06CB6495-DEF5-BB4B-87F6-8588B811483E}"/>
                    </a:ext>
                  </a:extLst>
                </p:cNvPr>
                <p:cNvSpPr/>
                <p:nvPr/>
              </p:nvSpPr>
              <p:spPr>
                <a:xfrm>
                  <a:off x="5338074" y="4321939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9" name="Oval 418">
                  <a:extLst>
                    <a:ext uri="{FF2B5EF4-FFF2-40B4-BE49-F238E27FC236}">
                      <a16:creationId xmlns:a16="http://schemas.microsoft.com/office/drawing/2014/main" xmlns="" id="{2C8A82D7-6C77-9D4D-9BD0-3CDAC3A94AA4}"/>
                    </a:ext>
                  </a:extLst>
                </p:cNvPr>
                <p:cNvSpPr/>
                <p:nvPr/>
              </p:nvSpPr>
              <p:spPr>
                <a:xfrm>
                  <a:off x="5458819" y="4321939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0" name="Oval 419">
                  <a:extLst>
                    <a:ext uri="{FF2B5EF4-FFF2-40B4-BE49-F238E27FC236}">
                      <a16:creationId xmlns:a16="http://schemas.microsoft.com/office/drawing/2014/main" xmlns="" id="{D62B8F5B-51B7-F845-989C-629F44CE583F}"/>
                    </a:ext>
                  </a:extLst>
                </p:cNvPr>
                <p:cNvSpPr/>
                <p:nvPr/>
              </p:nvSpPr>
              <p:spPr>
                <a:xfrm>
                  <a:off x="5579564" y="4321939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1" name="Oval 420">
                  <a:extLst>
                    <a:ext uri="{FF2B5EF4-FFF2-40B4-BE49-F238E27FC236}">
                      <a16:creationId xmlns:a16="http://schemas.microsoft.com/office/drawing/2014/main" xmlns="" id="{7ACA7077-343B-FF48-83D5-7063C7B91B50}"/>
                    </a:ext>
                  </a:extLst>
                </p:cNvPr>
                <p:cNvSpPr/>
                <p:nvPr/>
              </p:nvSpPr>
              <p:spPr>
                <a:xfrm>
                  <a:off x="5700309" y="4321939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2" name="Oval 421">
                  <a:extLst>
                    <a:ext uri="{FF2B5EF4-FFF2-40B4-BE49-F238E27FC236}">
                      <a16:creationId xmlns:a16="http://schemas.microsoft.com/office/drawing/2014/main" xmlns="" id="{19FD279C-06E3-2F46-9428-AA096346E1FA}"/>
                    </a:ext>
                  </a:extLst>
                </p:cNvPr>
                <p:cNvSpPr/>
                <p:nvPr/>
              </p:nvSpPr>
              <p:spPr>
                <a:xfrm>
                  <a:off x="5821054" y="4321939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3" name="Oval 422">
                  <a:extLst>
                    <a:ext uri="{FF2B5EF4-FFF2-40B4-BE49-F238E27FC236}">
                      <a16:creationId xmlns:a16="http://schemas.microsoft.com/office/drawing/2014/main" xmlns="" id="{79EF90D0-5994-1249-81F5-A5EDA68B7313}"/>
                    </a:ext>
                  </a:extLst>
                </p:cNvPr>
                <p:cNvSpPr/>
                <p:nvPr/>
              </p:nvSpPr>
              <p:spPr>
                <a:xfrm>
                  <a:off x="5941799" y="4321939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4" name="Oval 423">
                  <a:extLst>
                    <a:ext uri="{FF2B5EF4-FFF2-40B4-BE49-F238E27FC236}">
                      <a16:creationId xmlns:a16="http://schemas.microsoft.com/office/drawing/2014/main" xmlns="" id="{63095232-B95A-7040-B7C7-E409C40D10CC}"/>
                    </a:ext>
                  </a:extLst>
                </p:cNvPr>
                <p:cNvSpPr/>
                <p:nvPr/>
              </p:nvSpPr>
              <p:spPr>
                <a:xfrm>
                  <a:off x="6062544" y="4321939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5" name="Oval 424">
                  <a:extLst>
                    <a:ext uri="{FF2B5EF4-FFF2-40B4-BE49-F238E27FC236}">
                      <a16:creationId xmlns:a16="http://schemas.microsoft.com/office/drawing/2014/main" xmlns="" id="{C77894CB-BF1B-8744-878C-74478126DC01}"/>
                    </a:ext>
                  </a:extLst>
                </p:cNvPr>
                <p:cNvSpPr/>
                <p:nvPr/>
              </p:nvSpPr>
              <p:spPr>
                <a:xfrm>
                  <a:off x="6183289" y="4321939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26" name="Straight Connector 425">
                  <a:extLst>
                    <a:ext uri="{FF2B5EF4-FFF2-40B4-BE49-F238E27FC236}">
                      <a16:creationId xmlns:a16="http://schemas.microsoft.com/office/drawing/2014/main" xmlns="" id="{25774396-7B85-454D-A2B0-DB0E6353F9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88320" y="4508357"/>
                  <a:ext cx="2514600" cy="0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27" name="Oval 426">
                  <a:extLst>
                    <a:ext uri="{FF2B5EF4-FFF2-40B4-BE49-F238E27FC236}">
                      <a16:creationId xmlns:a16="http://schemas.microsoft.com/office/drawing/2014/main" xmlns="" id="{56C8CF05-5FE5-2449-9148-A695BE9E2694}"/>
                    </a:ext>
                  </a:extLst>
                </p:cNvPr>
                <p:cNvSpPr/>
                <p:nvPr/>
              </p:nvSpPr>
              <p:spPr>
                <a:xfrm>
                  <a:off x="4130624" y="4466300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8" name="Oval 427">
                  <a:extLst>
                    <a:ext uri="{FF2B5EF4-FFF2-40B4-BE49-F238E27FC236}">
                      <a16:creationId xmlns:a16="http://schemas.microsoft.com/office/drawing/2014/main" xmlns="" id="{7A005C18-007A-8146-AD72-1A1E3AD3BD69}"/>
                    </a:ext>
                  </a:extLst>
                </p:cNvPr>
                <p:cNvSpPr/>
                <p:nvPr/>
              </p:nvSpPr>
              <p:spPr>
                <a:xfrm>
                  <a:off x="4251369" y="4466300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9" name="Oval 428">
                  <a:extLst>
                    <a:ext uri="{FF2B5EF4-FFF2-40B4-BE49-F238E27FC236}">
                      <a16:creationId xmlns:a16="http://schemas.microsoft.com/office/drawing/2014/main" xmlns="" id="{59715299-2FC6-A741-AEE6-AC4F0DB0CC40}"/>
                    </a:ext>
                  </a:extLst>
                </p:cNvPr>
                <p:cNvSpPr/>
                <p:nvPr/>
              </p:nvSpPr>
              <p:spPr>
                <a:xfrm>
                  <a:off x="4372114" y="4466300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0" name="Oval 429">
                  <a:extLst>
                    <a:ext uri="{FF2B5EF4-FFF2-40B4-BE49-F238E27FC236}">
                      <a16:creationId xmlns:a16="http://schemas.microsoft.com/office/drawing/2014/main" xmlns="" id="{32C99471-DDE9-914D-B7D5-3892CFE167B9}"/>
                    </a:ext>
                  </a:extLst>
                </p:cNvPr>
                <p:cNvSpPr/>
                <p:nvPr/>
              </p:nvSpPr>
              <p:spPr>
                <a:xfrm>
                  <a:off x="4492859" y="4466300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1" name="Oval 430">
                  <a:extLst>
                    <a:ext uri="{FF2B5EF4-FFF2-40B4-BE49-F238E27FC236}">
                      <a16:creationId xmlns:a16="http://schemas.microsoft.com/office/drawing/2014/main" xmlns="" id="{9CE8B8D3-5781-CA48-A328-C7D647366E58}"/>
                    </a:ext>
                  </a:extLst>
                </p:cNvPr>
                <p:cNvSpPr/>
                <p:nvPr/>
              </p:nvSpPr>
              <p:spPr>
                <a:xfrm>
                  <a:off x="4613604" y="4466300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2" name="Oval 431">
                  <a:extLst>
                    <a:ext uri="{FF2B5EF4-FFF2-40B4-BE49-F238E27FC236}">
                      <a16:creationId xmlns:a16="http://schemas.microsoft.com/office/drawing/2014/main" xmlns="" id="{B9E61E89-86EC-DD4C-A405-18AE0FF10D70}"/>
                    </a:ext>
                  </a:extLst>
                </p:cNvPr>
                <p:cNvSpPr/>
                <p:nvPr/>
              </p:nvSpPr>
              <p:spPr>
                <a:xfrm>
                  <a:off x="4734349" y="4466300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3" name="Oval 432">
                  <a:extLst>
                    <a:ext uri="{FF2B5EF4-FFF2-40B4-BE49-F238E27FC236}">
                      <a16:creationId xmlns:a16="http://schemas.microsoft.com/office/drawing/2014/main" xmlns="" id="{A00483BC-29E8-8846-9D6C-22EE934333C8}"/>
                    </a:ext>
                  </a:extLst>
                </p:cNvPr>
                <p:cNvSpPr/>
                <p:nvPr/>
              </p:nvSpPr>
              <p:spPr>
                <a:xfrm>
                  <a:off x="4855094" y="4466300"/>
                  <a:ext cx="78441" cy="78441"/>
                </a:xfrm>
                <a:prstGeom prst="ellipse">
                  <a:avLst/>
                </a:prstGeom>
                <a:solidFill>
                  <a:schemeClr val="bg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4" name="Oval 433">
                  <a:extLst>
                    <a:ext uri="{FF2B5EF4-FFF2-40B4-BE49-F238E27FC236}">
                      <a16:creationId xmlns:a16="http://schemas.microsoft.com/office/drawing/2014/main" xmlns="" id="{A696EC49-7753-5F4C-BD48-F414A9278B50}"/>
                    </a:ext>
                  </a:extLst>
                </p:cNvPr>
                <p:cNvSpPr/>
                <p:nvPr/>
              </p:nvSpPr>
              <p:spPr>
                <a:xfrm>
                  <a:off x="4975839" y="4466300"/>
                  <a:ext cx="78441" cy="78441"/>
                </a:xfrm>
                <a:prstGeom prst="ellipse">
                  <a:avLst/>
                </a:prstGeom>
                <a:solidFill>
                  <a:schemeClr val="bg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5" name="Oval 434">
                  <a:extLst>
                    <a:ext uri="{FF2B5EF4-FFF2-40B4-BE49-F238E27FC236}">
                      <a16:creationId xmlns:a16="http://schemas.microsoft.com/office/drawing/2014/main" xmlns="" id="{4A6D81C3-FB96-4C42-8DED-C663B16D5161}"/>
                    </a:ext>
                  </a:extLst>
                </p:cNvPr>
                <p:cNvSpPr/>
                <p:nvPr/>
              </p:nvSpPr>
              <p:spPr>
                <a:xfrm>
                  <a:off x="5096584" y="4466300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6" name="Oval 435">
                  <a:extLst>
                    <a:ext uri="{FF2B5EF4-FFF2-40B4-BE49-F238E27FC236}">
                      <a16:creationId xmlns:a16="http://schemas.microsoft.com/office/drawing/2014/main" xmlns="" id="{0213CEF0-96F4-604D-ABFD-E754AFF9B370}"/>
                    </a:ext>
                  </a:extLst>
                </p:cNvPr>
                <p:cNvSpPr/>
                <p:nvPr/>
              </p:nvSpPr>
              <p:spPr>
                <a:xfrm>
                  <a:off x="5217329" y="4466300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7" name="Oval 436">
                  <a:extLst>
                    <a:ext uri="{FF2B5EF4-FFF2-40B4-BE49-F238E27FC236}">
                      <a16:creationId xmlns:a16="http://schemas.microsoft.com/office/drawing/2014/main" xmlns="" id="{1F333AE8-3C60-1049-84CA-97221C366AE5}"/>
                    </a:ext>
                  </a:extLst>
                </p:cNvPr>
                <p:cNvSpPr/>
                <p:nvPr/>
              </p:nvSpPr>
              <p:spPr>
                <a:xfrm>
                  <a:off x="5338074" y="4466300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8" name="Oval 437">
                  <a:extLst>
                    <a:ext uri="{FF2B5EF4-FFF2-40B4-BE49-F238E27FC236}">
                      <a16:creationId xmlns:a16="http://schemas.microsoft.com/office/drawing/2014/main" xmlns="" id="{7BE33AE9-D48C-4E40-994C-FCDFC89F5E33}"/>
                    </a:ext>
                  </a:extLst>
                </p:cNvPr>
                <p:cNvSpPr/>
                <p:nvPr/>
              </p:nvSpPr>
              <p:spPr>
                <a:xfrm>
                  <a:off x="5458819" y="4466300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9" name="Oval 438">
                  <a:extLst>
                    <a:ext uri="{FF2B5EF4-FFF2-40B4-BE49-F238E27FC236}">
                      <a16:creationId xmlns:a16="http://schemas.microsoft.com/office/drawing/2014/main" xmlns="" id="{7BEB7509-C13E-9646-AED1-C73B292E2B6D}"/>
                    </a:ext>
                  </a:extLst>
                </p:cNvPr>
                <p:cNvSpPr/>
                <p:nvPr/>
              </p:nvSpPr>
              <p:spPr>
                <a:xfrm>
                  <a:off x="5579564" y="4466300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0" name="Oval 439">
                  <a:extLst>
                    <a:ext uri="{FF2B5EF4-FFF2-40B4-BE49-F238E27FC236}">
                      <a16:creationId xmlns:a16="http://schemas.microsoft.com/office/drawing/2014/main" xmlns="" id="{11EDA2AE-BFC5-904E-9FFF-847D043E9E9A}"/>
                    </a:ext>
                  </a:extLst>
                </p:cNvPr>
                <p:cNvSpPr/>
                <p:nvPr/>
              </p:nvSpPr>
              <p:spPr>
                <a:xfrm>
                  <a:off x="5700309" y="4466300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1" name="Oval 440">
                  <a:extLst>
                    <a:ext uri="{FF2B5EF4-FFF2-40B4-BE49-F238E27FC236}">
                      <a16:creationId xmlns:a16="http://schemas.microsoft.com/office/drawing/2014/main" xmlns="" id="{0806501F-2222-964A-A660-B1C3F1D07DF2}"/>
                    </a:ext>
                  </a:extLst>
                </p:cNvPr>
                <p:cNvSpPr/>
                <p:nvPr/>
              </p:nvSpPr>
              <p:spPr>
                <a:xfrm>
                  <a:off x="5821054" y="4466300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2" name="Oval 441">
                  <a:extLst>
                    <a:ext uri="{FF2B5EF4-FFF2-40B4-BE49-F238E27FC236}">
                      <a16:creationId xmlns:a16="http://schemas.microsoft.com/office/drawing/2014/main" xmlns="" id="{59330E2E-B99A-C348-BE37-9BD0A5FE2E8D}"/>
                    </a:ext>
                  </a:extLst>
                </p:cNvPr>
                <p:cNvSpPr/>
                <p:nvPr/>
              </p:nvSpPr>
              <p:spPr>
                <a:xfrm>
                  <a:off x="5941799" y="4466300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3" name="Oval 442">
                  <a:extLst>
                    <a:ext uri="{FF2B5EF4-FFF2-40B4-BE49-F238E27FC236}">
                      <a16:creationId xmlns:a16="http://schemas.microsoft.com/office/drawing/2014/main" xmlns="" id="{B02328F3-7699-5F46-810A-D0ACB84C0D67}"/>
                    </a:ext>
                  </a:extLst>
                </p:cNvPr>
                <p:cNvSpPr/>
                <p:nvPr/>
              </p:nvSpPr>
              <p:spPr>
                <a:xfrm>
                  <a:off x="6062544" y="4466300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4" name="Oval 443">
                  <a:extLst>
                    <a:ext uri="{FF2B5EF4-FFF2-40B4-BE49-F238E27FC236}">
                      <a16:creationId xmlns:a16="http://schemas.microsoft.com/office/drawing/2014/main" xmlns="" id="{7E092557-7C4B-584A-81CF-5304136A7EA0}"/>
                    </a:ext>
                  </a:extLst>
                </p:cNvPr>
                <p:cNvSpPr/>
                <p:nvPr/>
              </p:nvSpPr>
              <p:spPr>
                <a:xfrm>
                  <a:off x="6183289" y="4466300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45" name="Straight Connector 444">
                  <a:extLst>
                    <a:ext uri="{FF2B5EF4-FFF2-40B4-BE49-F238E27FC236}">
                      <a16:creationId xmlns:a16="http://schemas.microsoft.com/office/drawing/2014/main" xmlns="" id="{96DCCC0B-EDDA-DD44-8B1C-A2F16E4015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88320" y="4652718"/>
                  <a:ext cx="2514600" cy="0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46" name="Oval 445">
                  <a:extLst>
                    <a:ext uri="{FF2B5EF4-FFF2-40B4-BE49-F238E27FC236}">
                      <a16:creationId xmlns:a16="http://schemas.microsoft.com/office/drawing/2014/main" xmlns="" id="{2AB4706E-AEDB-034D-84BA-732324239DE6}"/>
                    </a:ext>
                  </a:extLst>
                </p:cNvPr>
                <p:cNvSpPr/>
                <p:nvPr/>
              </p:nvSpPr>
              <p:spPr>
                <a:xfrm>
                  <a:off x="4130624" y="4610661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7" name="Oval 446">
                  <a:extLst>
                    <a:ext uri="{FF2B5EF4-FFF2-40B4-BE49-F238E27FC236}">
                      <a16:creationId xmlns:a16="http://schemas.microsoft.com/office/drawing/2014/main" xmlns="" id="{DD79834A-0EDF-0046-8BFB-C1F1D593C474}"/>
                    </a:ext>
                  </a:extLst>
                </p:cNvPr>
                <p:cNvSpPr/>
                <p:nvPr/>
              </p:nvSpPr>
              <p:spPr>
                <a:xfrm>
                  <a:off x="4251369" y="4610661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8" name="Oval 447">
                  <a:extLst>
                    <a:ext uri="{FF2B5EF4-FFF2-40B4-BE49-F238E27FC236}">
                      <a16:creationId xmlns:a16="http://schemas.microsoft.com/office/drawing/2014/main" xmlns="" id="{808A2B4E-BFF9-7946-ADA8-A2A94CA1F0BB}"/>
                    </a:ext>
                  </a:extLst>
                </p:cNvPr>
                <p:cNvSpPr/>
                <p:nvPr/>
              </p:nvSpPr>
              <p:spPr>
                <a:xfrm>
                  <a:off x="4372114" y="4610661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9" name="Oval 448">
                  <a:extLst>
                    <a:ext uri="{FF2B5EF4-FFF2-40B4-BE49-F238E27FC236}">
                      <a16:creationId xmlns:a16="http://schemas.microsoft.com/office/drawing/2014/main" xmlns="" id="{56185BE4-68D8-1E42-B505-47C152636721}"/>
                    </a:ext>
                  </a:extLst>
                </p:cNvPr>
                <p:cNvSpPr/>
                <p:nvPr/>
              </p:nvSpPr>
              <p:spPr>
                <a:xfrm>
                  <a:off x="4492859" y="4610661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0" name="Oval 449">
                  <a:extLst>
                    <a:ext uri="{FF2B5EF4-FFF2-40B4-BE49-F238E27FC236}">
                      <a16:creationId xmlns:a16="http://schemas.microsoft.com/office/drawing/2014/main" xmlns="" id="{40F5BFB4-4DB7-744B-8D9F-C87AD959E841}"/>
                    </a:ext>
                  </a:extLst>
                </p:cNvPr>
                <p:cNvSpPr/>
                <p:nvPr/>
              </p:nvSpPr>
              <p:spPr>
                <a:xfrm>
                  <a:off x="4613604" y="4610661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1" name="Oval 450">
                  <a:extLst>
                    <a:ext uri="{FF2B5EF4-FFF2-40B4-BE49-F238E27FC236}">
                      <a16:creationId xmlns:a16="http://schemas.microsoft.com/office/drawing/2014/main" xmlns="" id="{E5A63269-95F7-2B46-93DD-604CB45CA932}"/>
                    </a:ext>
                  </a:extLst>
                </p:cNvPr>
                <p:cNvSpPr/>
                <p:nvPr/>
              </p:nvSpPr>
              <p:spPr>
                <a:xfrm>
                  <a:off x="4734349" y="4610661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2" name="Oval 451">
                  <a:extLst>
                    <a:ext uri="{FF2B5EF4-FFF2-40B4-BE49-F238E27FC236}">
                      <a16:creationId xmlns:a16="http://schemas.microsoft.com/office/drawing/2014/main" xmlns="" id="{1801F67E-1F6E-B641-8BBB-B9676C806B12}"/>
                    </a:ext>
                  </a:extLst>
                </p:cNvPr>
                <p:cNvSpPr/>
                <p:nvPr/>
              </p:nvSpPr>
              <p:spPr>
                <a:xfrm>
                  <a:off x="4855094" y="4610661"/>
                  <a:ext cx="78441" cy="78441"/>
                </a:xfrm>
                <a:prstGeom prst="ellipse">
                  <a:avLst/>
                </a:prstGeom>
                <a:solidFill>
                  <a:schemeClr val="bg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3" name="Oval 452">
                  <a:extLst>
                    <a:ext uri="{FF2B5EF4-FFF2-40B4-BE49-F238E27FC236}">
                      <a16:creationId xmlns:a16="http://schemas.microsoft.com/office/drawing/2014/main" xmlns="" id="{D8FDB46A-008D-B642-9B9A-64D4E9CDB1A8}"/>
                    </a:ext>
                  </a:extLst>
                </p:cNvPr>
                <p:cNvSpPr/>
                <p:nvPr/>
              </p:nvSpPr>
              <p:spPr>
                <a:xfrm>
                  <a:off x="4975839" y="4610661"/>
                  <a:ext cx="78441" cy="78441"/>
                </a:xfrm>
                <a:prstGeom prst="ellipse">
                  <a:avLst/>
                </a:prstGeom>
                <a:solidFill>
                  <a:schemeClr val="bg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4" name="Oval 453">
                  <a:extLst>
                    <a:ext uri="{FF2B5EF4-FFF2-40B4-BE49-F238E27FC236}">
                      <a16:creationId xmlns:a16="http://schemas.microsoft.com/office/drawing/2014/main" xmlns="" id="{E1300BB7-CC1A-C640-AE78-29D0D64EECFD}"/>
                    </a:ext>
                  </a:extLst>
                </p:cNvPr>
                <p:cNvSpPr/>
                <p:nvPr/>
              </p:nvSpPr>
              <p:spPr>
                <a:xfrm>
                  <a:off x="5096584" y="4610661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5" name="Oval 454">
                  <a:extLst>
                    <a:ext uri="{FF2B5EF4-FFF2-40B4-BE49-F238E27FC236}">
                      <a16:creationId xmlns:a16="http://schemas.microsoft.com/office/drawing/2014/main" xmlns="" id="{96D37E49-606E-D94E-AE70-777F77F65786}"/>
                    </a:ext>
                  </a:extLst>
                </p:cNvPr>
                <p:cNvSpPr/>
                <p:nvPr/>
              </p:nvSpPr>
              <p:spPr>
                <a:xfrm>
                  <a:off x="5217329" y="4610661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6" name="Oval 455">
                  <a:extLst>
                    <a:ext uri="{FF2B5EF4-FFF2-40B4-BE49-F238E27FC236}">
                      <a16:creationId xmlns:a16="http://schemas.microsoft.com/office/drawing/2014/main" xmlns="" id="{3D617925-F63C-AB4B-B567-3E69F7551268}"/>
                    </a:ext>
                  </a:extLst>
                </p:cNvPr>
                <p:cNvSpPr/>
                <p:nvPr/>
              </p:nvSpPr>
              <p:spPr>
                <a:xfrm>
                  <a:off x="5338074" y="4610661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7" name="Oval 456">
                  <a:extLst>
                    <a:ext uri="{FF2B5EF4-FFF2-40B4-BE49-F238E27FC236}">
                      <a16:creationId xmlns:a16="http://schemas.microsoft.com/office/drawing/2014/main" xmlns="" id="{88B4DDFB-5A36-F145-872F-0909F519A7BE}"/>
                    </a:ext>
                  </a:extLst>
                </p:cNvPr>
                <p:cNvSpPr/>
                <p:nvPr/>
              </p:nvSpPr>
              <p:spPr>
                <a:xfrm>
                  <a:off x="5458819" y="4610661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8" name="Oval 457">
                  <a:extLst>
                    <a:ext uri="{FF2B5EF4-FFF2-40B4-BE49-F238E27FC236}">
                      <a16:creationId xmlns:a16="http://schemas.microsoft.com/office/drawing/2014/main" xmlns="" id="{00DEE7F4-256F-264E-9596-62EF7ADC117B}"/>
                    </a:ext>
                  </a:extLst>
                </p:cNvPr>
                <p:cNvSpPr/>
                <p:nvPr/>
              </p:nvSpPr>
              <p:spPr>
                <a:xfrm>
                  <a:off x="5579564" y="4610661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9" name="Oval 458">
                  <a:extLst>
                    <a:ext uri="{FF2B5EF4-FFF2-40B4-BE49-F238E27FC236}">
                      <a16:creationId xmlns:a16="http://schemas.microsoft.com/office/drawing/2014/main" xmlns="" id="{2177ED13-1AD0-3243-9F76-994F21DDEBF8}"/>
                    </a:ext>
                  </a:extLst>
                </p:cNvPr>
                <p:cNvSpPr/>
                <p:nvPr/>
              </p:nvSpPr>
              <p:spPr>
                <a:xfrm>
                  <a:off x="5700309" y="4610661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0" name="Oval 459">
                  <a:extLst>
                    <a:ext uri="{FF2B5EF4-FFF2-40B4-BE49-F238E27FC236}">
                      <a16:creationId xmlns:a16="http://schemas.microsoft.com/office/drawing/2014/main" xmlns="" id="{B253D12F-B9FA-EB45-818A-B7477759DFC5}"/>
                    </a:ext>
                  </a:extLst>
                </p:cNvPr>
                <p:cNvSpPr/>
                <p:nvPr/>
              </p:nvSpPr>
              <p:spPr>
                <a:xfrm>
                  <a:off x="5821054" y="4610661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1" name="Oval 460">
                  <a:extLst>
                    <a:ext uri="{FF2B5EF4-FFF2-40B4-BE49-F238E27FC236}">
                      <a16:creationId xmlns:a16="http://schemas.microsoft.com/office/drawing/2014/main" xmlns="" id="{6AC943A1-2D40-3A49-895A-A94752A3D799}"/>
                    </a:ext>
                  </a:extLst>
                </p:cNvPr>
                <p:cNvSpPr/>
                <p:nvPr/>
              </p:nvSpPr>
              <p:spPr>
                <a:xfrm>
                  <a:off x="5941799" y="4610661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2" name="Oval 461">
                  <a:extLst>
                    <a:ext uri="{FF2B5EF4-FFF2-40B4-BE49-F238E27FC236}">
                      <a16:creationId xmlns:a16="http://schemas.microsoft.com/office/drawing/2014/main" xmlns="" id="{4E44D73C-2D02-ED4D-B173-981645B0FDB6}"/>
                    </a:ext>
                  </a:extLst>
                </p:cNvPr>
                <p:cNvSpPr/>
                <p:nvPr/>
              </p:nvSpPr>
              <p:spPr>
                <a:xfrm>
                  <a:off x="6062544" y="4610661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3" name="Oval 462">
                  <a:extLst>
                    <a:ext uri="{FF2B5EF4-FFF2-40B4-BE49-F238E27FC236}">
                      <a16:creationId xmlns:a16="http://schemas.microsoft.com/office/drawing/2014/main" xmlns="" id="{AAE3DBF2-0D52-BE4A-A9BC-8346D43BA20A}"/>
                    </a:ext>
                  </a:extLst>
                </p:cNvPr>
                <p:cNvSpPr/>
                <p:nvPr/>
              </p:nvSpPr>
              <p:spPr>
                <a:xfrm>
                  <a:off x="6183289" y="4610661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65" name="Group 464">
                  <a:extLst>
                    <a:ext uri="{FF2B5EF4-FFF2-40B4-BE49-F238E27FC236}">
                      <a16:creationId xmlns:a16="http://schemas.microsoft.com/office/drawing/2014/main" xmlns="" id="{04BEAE04-2BA3-5243-A67D-7A46A096DB91}"/>
                    </a:ext>
                  </a:extLst>
                </p:cNvPr>
                <p:cNvGrpSpPr/>
                <p:nvPr/>
              </p:nvGrpSpPr>
              <p:grpSpPr>
                <a:xfrm>
                  <a:off x="4095868" y="3419883"/>
                  <a:ext cx="2484411" cy="295702"/>
                  <a:chOff x="1" y="3430908"/>
                  <a:chExt cx="2484411" cy="295702"/>
                </a:xfrm>
              </p:grpSpPr>
              <p:pic>
                <p:nvPicPr>
                  <p:cNvPr id="644" name="Picture 643">
                    <a:extLst>
                      <a:ext uri="{FF2B5EF4-FFF2-40B4-BE49-F238E27FC236}">
                        <a16:creationId xmlns:a16="http://schemas.microsoft.com/office/drawing/2014/main" xmlns="" id="{1562DB98-9F75-9F4E-86DA-A70A4C5AB29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t="50321" r="88529"/>
                  <a:stretch/>
                </p:blipFill>
                <p:spPr>
                  <a:xfrm>
                    <a:off x="1" y="3430908"/>
                    <a:ext cx="1398494" cy="295702"/>
                  </a:xfrm>
                  <a:prstGeom prst="rect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</p:pic>
              <p:pic>
                <p:nvPicPr>
                  <p:cNvPr id="645" name="Picture 644">
                    <a:extLst>
                      <a:ext uri="{FF2B5EF4-FFF2-40B4-BE49-F238E27FC236}">
                        <a16:creationId xmlns:a16="http://schemas.microsoft.com/office/drawing/2014/main" xmlns="" id="{3CEFED3D-E1FB-1B42-8DEA-94751279055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89845" t="50328"/>
                  <a:stretch/>
                </p:blipFill>
                <p:spPr>
                  <a:xfrm>
                    <a:off x="1246280" y="3430908"/>
                    <a:ext cx="1238132" cy="295659"/>
                  </a:xfrm>
                  <a:prstGeom prst="rect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</p:pic>
            </p:grpSp>
            <p:sp>
              <p:nvSpPr>
                <p:cNvPr id="466" name="Oval 465">
                  <a:extLst>
                    <a:ext uri="{FF2B5EF4-FFF2-40B4-BE49-F238E27FC236}">
                      <a16:creationId xmlns:a16="http://schemas.microsoft.com/office/drawing/2014/main" xmlns="" id="{C440A1CB-8C82-B248-8050-40FA0077418A}"/>
                    </a:ext>
                  </a:extLst>
                </p:cNvPr>
                <p:cNvSpPr/>
                <p:nvPr/>
              </p:nvSpPr>
              <p:spPr>
                <a:xfrm>
                  <a:off x="6297399" y="3741320"/>
                  <a:ext cx="78441" cy="78441"/>
                </a:xfrm>
                <a:prstGeom prst="ellipse">
                  <a:avLst/>
                </a:prstGeom>
                <a:solidFill>
                  <a:schemeClr val="bg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7" name="Oval 466">
                  <a:extLst>
                    <a:ext uri="{FF2B5EF4-FFF2-40B4-BE49-F238E27FC236}">
                      <a16:creationId xmlns:a16="http://schemas.microsoft.com/office/drawing/2014/main" xmlns="" id="{79CC6738-30C8-204A-A268-5F0534F4867B}"/>
                    </a:ext>
                  </a:extLst>
                </p:cNvPr>
                <p:cNvSpPr/>
                <p:nvPr/>
              </p:nvSpPr>
              <p:spPr>
                <a:xfrm>
                  <a:off x="6418144" y="3741320"/>
                  <a:ext cx="78441" cy="78441"/>
                </a:xfrm>
                <a:prstGeom prst="ellipse">
                  <a:avLst/>
                </a:prstGeom>
                <a:solidFill>
                  <a:schemeClr val="bg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8" name="Oval 467">
                  <a:extLst>
                    <a:ext uri="{FF2B5EF4-FFF2-40B4-BE49-F238E27FC236}">
                      <a16:creationId xmlns:a16="http://schemas.microsoft.com/office/drawing/2014/main" xmlns="" id="{C040C6E7-6864-0E47-B548-6F7C32FE5153}"/>
                    </a:ext>
                  </a:extLst>
                </p:cNvPr>
                <p:cNvSpPr/>
                <p:nvPr/>
              </p:nvSpPr>
              <p:spPr>
                <a:xfrm>
                  <a:off x="6538889" y="3741320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9" name="Oval 468">
                  <a:extLst>
                    <a:ext uri="{FF2B5EF4-FFF2-40B4-BE49-F238E27FC236}">
                      <a16:creationId xmlns:a16="http://schemas.microsoft.com/office/drawing/2014/main" xmlns="" id="{273B1BF0-7ED1-1C42-A0B1-AF61B2DE270B}"/>
                    </a:ext>
                  </a:extLst>
                </p:cNvPr>
                <p:cNvSpPr/>
                <p:nvPr/>
              </p:nvSpPr>
              <p:spPr>
                <a:xfrm>
                  <a:off x="6297399" y="3885681"/>
                  <a:ext cx="78441" cy="78441"/>
                </a:xfrm>
                <a:prstGeom prst="ellipse">
                  <a:avLst/>
                </a:prstGeom>
                <a:solidFill>
                  <a:schemeClr val="bg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0" name="Oval 469">
                  <a:extLst>
                    <a:ext uri="{FF2B5EF4-FFF2-40B4-BE49-F238E27FC236}">
                      <a16:creationId xmlns:a16="http://schemas.microsoft.com/office/drawing/2014/main" xmlns="" id="{5FD57495-D4C1-1448-B438-0D3BB7CE71D9}"/>
                    </a:ext>
                  </a:extLst>
                </p:cNvPr>
                <p:cNvSpPr/>
                <p:nvPr/>
              </p:nvSpPr>
              <p:spPr>
                <a:xfrm>
                  <a:off x="6418144" y="3885681"/>
                  <a:ext cx="78441" cy="78441"/>
                </a:xfrm>
                <a:prstGeom prst="ellipse">
                  <a:avLst/>
                </a:prstGeom>
                <a:solidFill>
                  <a:schemeClr val="bg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1" name="Oval 470">
                  <a:extLst>
                    <a:ext uri="{FF2B5EF4-FFF2-40B4-BE49-F238E27FC236}">
                      <a16:creationId xmlns:a16="http://schemas.microsoft.com/office/drawing/2014/main" xmlns="" id="{1A22D635-C36E-FE4E-926F-2E533840B63F}"/>
                    </a:ext>
                  </a:extLst>
                </p:cNvPr>
                <p:cNvSpPr/>
                <p:nvPr/>
              </p:nvSpPr>
              <p:spPr>
                <a:xfrm>
                  <a:off x="6538889" y="3885681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2" name="Oval 471">
                  <a:extLst>
                    <a:ext uri="{FF2B5EF4-FFF2-40B4-BE49-F238E27FC236}">
                      <a16:creationId xmlns:a16="http://schemas.microsoft.com/office/drawing/2014/main" xmlns="" id="{FDDEE88C-75F3-1940-B17B-C801BB1DD842}"/>
                    </a:ext>
                  </a:extLst>
                </p:cNvPr>
                <p:cNvSpPr/>
                <p:nvPr/>
              </p:nvSpPr>
              <p:spPr>
                <a:xfrm>
                  <a:off x="6297399" y="4030042"/>
                  <a:ext cx="78441" cy="78441"/>
                </a:xfrm>
                <a:prstGeom prst="ellipse">
                  <a:avLst/>
                </a:prstGeom>
                <a:solidFill>
                  <a:schemeClr val="bg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3" name="Oval 472">
                  <a:extLst>
                    <a:ext uri="{FF2B5EF4-FFF2-40B4-BE49-F238E27FC236}">
                      <a16:creationId xmlns:a16="http://schemas.microsoft.com/office/drawing/2014/main" xmlns="" id="{D46D4699-BB33-B149-BC5C-2013DA5A0D8A}"/>
                    </a:ext>
                  </a:extLst>
                </p:cNvPr>
                <p:cNvSpPr/>
                <p:nvPr/>
              </p:nvSpPr>
              <p:spPr>
                <a:xfrm>
                  <a:off x="6418144" y="4030042"/>
                  <a:ext cx="78441" cy="78441"/>
                </a:xfrm>
                <a:prstGeom prst="ellipse">
                  <a:avLst/>
                </a:prstGeom>
                <a:solidFill>
                  <a:schemeClr val="bg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4" name="Oval 473">
                  <a:extLst>
                    <a:ext uri="{FF2B5EF4-FFF2-40B4-BE49-F238E27FC236}">
                      <a16:creationId xmlns:a16="http://schemas.microsoft.com/office/drawing/2014/main" xmlns="" id="{8CA9A20A-410F-FF4C-90BD-DC9A8CD6B6EC}"/>
                    </a:ext>
                  </a:extLst>
                </p:cNvPr>
                <p:cNvSpPr/>
                <p:nvPr/>
              </p:nvSpPr>
              <p:spPr>
                <a:xfrm>
                  <a:off x="6538889" y="4030042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5" name="Oval 474">
                  <a:extLst>
                    <a:ext uri="{FF2B5EF4-FFF2-40B4-BE49-F238E27FC236}">
                      <a16:creationId xmlns:a16="http://schemas.microsoft.com/office/drawing/2014/main" xmlns="" id="{4E788817-7CAD-0741-8896-7277E5B5808C}"/>
                    </a:ext>
                  </a:extLst>
                </p:cNvPr>
                <p:cNvSpPr/>
                <p:nvPr/>
              </p:nvSpPr>
              <p:spPr>
                <a:xfrm>
                  <a:off x="6297399" y="4174403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6" name="Oval 475">
                  <a:extLst>
                    <a:ext uri="{FF2B5EF4-FFF2-40B4-BE49-F238E27FC236}">
                      <a16:creationId xmlns:a16="http://schemas.microsoft.com/office/drawing/2014/main" xmlns="" id="{2CEB3E65-B423-5B44-A212-24CAE5A45AA4}"/>
                    </a:ext>
                  </a:extLst>
                </p:cNvPr>
                <p:cNvSpPr/>
                <p:nvPr/>
              </p:nvSpPr>
              <p:spPr>
                <a:xfrm>
                  <a:off x="6418144" y="4174403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7" name="Oval 476">
                  <a:extLst>
                    <a:ext uri="{FF2B5EF4-FFF2-40B4-BE49-F238E27FC236}">
                      <a16:creationId xmlns:a16="http://schemas.microsoft.com/office/drawing/2014/main" xmlns="" id="{A37A55D8-0127-0243-B350-B4C88DC57987}"/>
                    </a:ext>
                  </a:extLst>
                </p:cNvPr>
                <p:cNvSpPr/>
                <p:nvPr/>
              </p:nvSpPr>
              <p:spPr>
                <a:xfrm>
                  <a:off x="6538889" y="4174403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8" name="Oval 477">
                  <a:extLst>
                    <a:ext uri="{FF2B5EF4-FFF2-40B4-BE49-F238E27FC236}">
                      <a16:creationId xmlns:a16="http://schemas.microsoft.com/office/drawing/2014/main" xmlns="" id="{2D942B89-3175-3446-9078-1DD2EB89BE01}"/>
                    </a:ext>
                  </a:extLst>
                </p:cNvPr>
                <p:cNvSpPr/>
                <p:nvPr/>
              </p:nvSpPr>
              <p:spPr>
                <a:xfrm>
                  <a:off x="6297399" y="4318764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9" name="Oval 478">
                  <a:extLst>
                    <a:ext uri="{FF2B5EF4-FFF2-40B4-BE49-F238E27FC236}">
                      <a16:creationId xmlns:a16="http://schemas.microsoft.com/office/drawing/2014/main" xmlns="" id="{C9F44EC8-B98C-5F43-9D68-E8B25D12D6C9}"/>
                    </a:ext>
                  </a:extLst>
                </p:cNvPr>
                <p:cNvSpPr/>
                <p:nvPr/>
              </p:nvSpPr>
              <p:spPr>
                <a:xfrm>
                  <a:off x="6418144" y="4318764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0" name="Oval 479">
                  <a:extLst>
                    <a:ext uri="{FF2B5EF4-FFF2-40B4-BE49-F238E27FC236}">
                      <a16:creationId xmlns:a16="http://schemas.microsoft.com/office/drawing/2014/main" xmlns="" id="{EEAD94A7-AE65-DE47-89AA-9DC500154D15}"/>
                    </a:ext>
                  </a:extLst>
                </p:cNvPr>
                <p:cNvSpPr/>
                <p:nvPr/>
              </p:nvSpPr>
              <p:spPr>
                <a:xfrm>
                  <a:off x="6538889" y="4318764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1" name="Oval 480">
                  <a:extLst>
                    <a:ext uri="{FF2B5EF4-FFF2-40B4-BE49-F238E27FC236}">
                      <a16:creationId xmlns:a16="http://schemas.microsoft.com/office/drawing/2014/main" xmlns="" id="{430722D8-EEBF-5342-A1F9-28E57B2D4214}"/>
                    </a:ext>
                  </a:extLst>
                </p:cNvPr>
                <p:cNvSpPr/>
                <p:nvPr/>
              </p:nvSpPr>
              <p:spPr>
                <a:xfrm>
                  <a:off x="6297399" y="4463125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2" name="Oval 481">
                  <a:extLst>
                    <a:ext uri="{FF2B5EF4-FFF2-40B4-BE49-F238E27FC236}">
                      <a16:creationId xmlns:a16="http://schemas.microsoft.com/office/drawing/2014/main" xmlns="" id="{83C391F1-D4C2-774D-A9B5-302764E6AFC4}"/>
                    </a:ext>
                  </a:extLst>
                </p:cNvPr>
                <p:cNvSpPr/>
                <p:nvPr/>
              </p:nvSpPr>
              <p:spPr>
                <a:xfrm>
                  <a:off x="6418144" y="4463125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3" name="Oval 482">
                  <a:extLst>
                    <a:ext uri="{FF2B5EF4-FFF2-40B4-BE49-F238E27FC236}">
                      <a16:creationId xmlns:a16="http://schemas.microsoft.com/office/drawing/2014/main" xmlns="" id="{B6F55E3F-BA38-BD49-88CE-5F9F3F3CDFC4}"/>
                    </a:ext>
                  </a:extLst>
                </p:cNvPr>
                <p:cNvSpPr/>
                <p:nvPr/>
              </p:nvSpPr>
              <p:spPr>
                <a:xfrm>
                  <a:off x="6538889" y="4463125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4" name="Oval 483">
                  <a:extLst>
                    <a:ext uri="{FF2B5EF4-FFF2-40B4-BE49-F238E27FC236}">
                      <a16:creationId xmlns:a16="http://schemas.microsoft.com/office/drawing/2014/main" xmlns="" id="{55B6F4C5-0474-1244-8CCA-DE4E88EF8681}"/>
                    </a:ext>
                  </a:extLst>
                </p:cNvPr>
                <p:cNvSpPr/>
                <p:nvPr/>
              </p:nvSpPr>
              <p:spPr>
                <a:xfrm>
                  <a:off x="6297399" y="4607486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5" name="Oval 484">
                  <a:extLst>
                    <a:ext uri="{FF2B5EF4-FFF2-40B4-BE49-F238E27FC236}">
                      <a16:creationId xmlns:a16="http://schemas.microsoft.com/office/drawing/2014/main" xmlns="" id="{82E0A6D6-843A-6843-9020-3F2726B0F6BE}"/>
                    </a:ext>
                  </a:extLst>
                </p:cNvPr>
                <p:cNvSpPr/>
                <p:nvPr/>
              </p:nvSpPr>
              <p:spPr>
                <a:xfrm>
                  <a:off x="6418144" y="4607486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6" name="Oval 485">
                  <a:extLst>
                    <a:ext uri="{FF2B5EF4-FFF2-40B4-BE49-F238E27FC236}">
                      <a16:creationId xmlns:a16="http://schemas.microsoft.com/office/drawing/2014/main" xmlns="" id="{EE2AE0CD-9A1A-4E43-994D-AFC76A7EF987}"/>
                    </a:ext>
                  </a:extLst>
                </p:cNvPr>
                <p:cNvSpPr/>
                <p:nvPr/>
              </p:nvSpPr>
              <p:spPr>
                <a:xfrm>
                  <a:off x="6538889" y="4607486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87" name="Straight Connector 486">
                  <a:extLst>
                    <a:ext uri="{FF2B5EF4-FFF2-40B4-BE49-F238E27FC236}">
                      <a16:creationId xmlns:a16="http://schemas.microsoft.com/office/drawing/2014/main" xmlns="" id="{C48CA09E-9B9F-AE4B-B6D8-79951F970C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80636" y="5560381"/>
                  <a:ext cx="2514600" cy="0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88" name="Oval 487">
                  <a:extLst>
                    <a:ext uri="{FF2B5EF4-FFF2-40B4-BE49-F238E27FC236}">
                      <a16:creationId xmlns:a16="http://schemas.microsoft.com/office/drawing/2014/main" xmlns="" id="{59C63A83-4C58-194A-8995-E4DD3F0D5C86}"/>
                    </a:ext>
                  </a:extLst>
                </p:cNvPr>
                <p:cNvSpPr/>
                <p:nvPr/>
              </p:nvSpPr>
              <p:spPr>
                <a:xfrm>
                  <a:off x="4122940" y="5518324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9" name="Oval 488">
                  <a:extLst>
                    <a:ext uri="{FF2B5EF4-FFF2-40B4-BE49-F238E27FC236}">
                      <a16:creationId xmlns:a16="http://schemas.microsoft.com/office/drawing/2014/main" xmlns="" id="{35BDEBCD-9F17-F64E-87BC-FA5EBA527C25}"/>
                    </a:ext>
                  </a:extLst>
                </p:cNvPr>
                <p:cNvSpPr/>
                <p:nvPr/>
              </p:nvSpPr>
              <p:spPr>
                <a:xfrm>
                  <a:off x="4243685" y="5518324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0" name="Oval 489">
                  <a:extLst>
                    <a:ext uri="{FF2B5EF4-FFF2-40B4-BE49-F238E27FC236}">
                      <a16:creationId xmlns:a16="http://schemas.microsoft.com/office/drawing/2014/main" xmlns="" id="{24504EE7-26C1-D54E-B3D6-597B6162F122}"/>
                    </a:ext>
                  </a:extLst>
                </p:cNvPr>
                <p:cNvSpPr/>
                <p:nvPr/>
              </p:nvSpPr>
              <p:spPr>
                <a:xfrm>
                  <a:off x="4364430" y="5518324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1" name="Oval 490">
                  <a:extLst>
                    <a:ext uri="{FF2B5EF4-FFF2-40B4-BE49-F238E27FC236}">
                      <a16:creationId xmlns:a16="http://schemas.microsoft.com/office/drawing/2014/main" xmlns="" id="{1FE96BB9-BC40-ED46-A90E-80A790F99646}"/>
                    </a:ext>
                  </a:extLst>
                </p:cNvPr>
                <p:cNvSpPr/>
                <p:nvPr/>
              </p:nvSpPr>
              <p:spPr>
                <a:xfrm>
                  <a:off x="4485175" y="5518324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2" name="Oval 491">
                  <a:extLst>
                    <a:ext uri="{FF2B5EF4-FFF2-40B4-BE49-F238E27FC236}">
                      <a16:creationId xmlns:a16="http://schemas.microsoft.com/office/drawing/2014/main" xmlns="" id="{D10B148A-3A66-A54E-B025-C3E55004834C}"/>
                    </a:ext>
                  </a:extLst>
                </p:cNvPr>
                <p:cNvSpPr/>
                <p:nvPr/>
              </p:nvSpPr>
              <p:spPr>
                <a:xfrm>
                  <a:off x="4605920" y="5518324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3" name="Oval 492">
                  <a:extLst>
                    <a:ext uri="{FF2B5EF4-FFF2-40B4-BE49-F238E27FC236}">
                      <a16:creationId xmlns:a16="http://schemas.microsoft.com/office/drawing/2014/main" xmlns="" id="{614D113F-A16D-FC47-ABDA-71CFAA290B36}"/>
                    </a:ext>
                  </a:extLst>
                </p:cNvPr>
                <p:cNvSpPr/>
                <p:nvPr/>
              </p:nvSpPr>
              <p:spPr>
                <a:xfrm>
                  <a:off x="4726665" y="5518324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4" name="Oval 493">
                  <a:extLst>
                    <a:ext uri="{FF2B5EF4-FFF2-40B4-BE49-F238E27FC236}">
                      <a16:creationId xmlns:a16="http://schemas.microsoft.com/office/drawing/2014/main" xmlns="" id="{253B197B-F2F4-BA49-9B9C-1BBFBF4494A3}"/>
                    </a:ext>
                  </a:extLst>
                </p:cNvPr>
                <p:cNvSpPr/>
                <p:nvPr/>
              </p:nvSpPr>
              <p:spPr>
                <a:xfrm>
                  <a:off x="4847410" y="5518324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5" name="Oval 494">
                  <a:extLst>
                    <a:ext uri="{FF2B5EF4-FFF2-40B4-BE49-F238E27FC236}">
                      <a16:creationId xmlns:a16="http://schemas.microsoft.com/office/drawing/2014/main" xmlns="" id="{51C7D2F6-30C0-884F-86C2-82F60839D532}"/>
                    </a:ext>
                  </a:extLst>
                </p:cNvPr>
                <p:cNvSpPr/>
                <p:nvPr/>
              </p:nvSpPr>
              <p:spPr>
                <a:xfrm>
                  <a:off x="4968155" y="5518324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6" name="Oval 495">
                  <a:extLst>
                    <a:ext uri="{FF2B5EF4-FFF2-40B4-BE49-F238E27FC236}">
                      <a16:creationId xmlns:a16="http://schemas.microsoft.com/office/drawing/2014/main" xmlns="" id="{5B39D88B-66B5-7B47-868D-8C844526E1B4}"/>
                    </a:ext>
                  </a:extLst>
                </p:cNvPr>
                <p:cNvSpPr/>
                <p:nvPr/>
              </p:nvSpPr>
              <p:spPr>
                <a:xfrm>
                  <a:off x="5088900" y="5518324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7" name="Oval 496">
                  <a:extLst>
                    <a:ext uri="{FF2B5EF4-FFF2-40B4-BE49-F238E27FC236}">
                      <a16:creationId xmlns:a16="http://schemas.microsoft.com/office/drawing/2014/main" xmlns="" id="{93169FD1-E511-9541-AFC0-CD5F7BD74915}"/>
                    </a:ext>
                  </a:extLst>
                </p:cNvPr>
                <p:cNvSpPr/>
                <p:nvPr/>
              </p:nvSpPr>
              <p:spPr>
                <a:xfrm>
                  <a:off x="5209645" y="5518324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8" name="Oval 497">
                  <a:extLst>
                    <a:ext uri="{FF2B5EF4-FFF2-40B4-BE49-F238E27FC236}">
                      <a16:creationId xmlns:a16="http://schemas.microsoft.com/office/drawing/2014/main" xmlns="" id="{5B87BF07-A545-E94F-93EB-972350EEE8D1}"/>
                    </a:ext>
                  </a:extLst>
                </p:cNvPr>
                <p:cNvSpPr/>
                <p:nvPr/>
              </p:nvSpPr>
              <p:spPr>
                <a:xfrm>
                  <a:off x="5330390" y="5518324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9" name="Oval 498">
                  <a:extLst>
                    <a:ext uri="{FF2B5EF4-FFF2-40B4-BE49-F238E27FC236}">
                      <a16:creationId xmlns:a16="http://schemas.microsoft.com/office/drawing/2014/main" xmlns="" id="{061A1069-5B2B-904D-9EA8-3DE039772BA0}"/>
                    </a:ext>
                  </a:extLst>
                </p:cNvPr>
                <p:cNvSpPr/>
                <p:nvPr/>
              </p:nvSpPr>
              <p:spPr>
                <a:xfrm>
                  <a:off x="5451135" y="5518324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0" name="Oval 499">
                  <a:extLst>
                    <a:ext uri="{FF2B5EF4-FFF2-40B4-BE49-F238E27FC236}">
                      <a16:creationId xmlns:a16="http://schemas.microsoft.com/office/drawing/2014/main" xmlns="" id="{346113B6-4C00-2742-A6DB-069491830183}"/>
                    </a:ext>
                  </a:extLst>
                </p:cNvPr>
                <p:cNvSpPr/>
                <p:nvPr/>
              </p:nvSpPr>
              <p:spPr>
                <a:xfrm>
                  <a:off x="5571880" y="5518324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1" name="Oval 500">
                  <a:extLst>
                    <a:ext uri="{FF2B5EF4-FFF2-40B4-BE49-F238E27FC236}">
                      <a16:creationId xmlns:a16="http://schemas.microsoft.com/office/drawing/2014/main" xmlns="" id="{0309E073-5AAD-D74F-B27C-1397B47B2E7B}"/>
                    </a:ext>
                  </a:extLst>
                </p:cNvPr>
                <p:cNvSpPr/>
                <p:nvPr/>
              </p:nvSpPr>
              <p:spPr>
                <a:xfrm>
                  <a:off x="5692625" y="5518324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2" name="Oval 501">
                  <a:extLst>
                    <a:ext uri="{FF2B5EF4-FFF2-40B4-BE49-F238E27FC236}">
                      <a16:creationId xmlns:a16="http://schemas.microsoft.com/office/drawing/2014/main" xmlns="" id="{7D41795A-FCA5-E449-844A-F68C80E9E46C}"/>
                    </a:ext>
                  </a:extLst>
                </p:cNvPr>
                <p:cNvSpPr/>
                <p:nvPr/>
              </p:nvSpPr>
              <p:spPr>
                <a:xfrm>
                  <a:off x="5813370" y="5518324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3" name="Oval 502">
                  <a:extLst>
                    <a:ext uri="{FF2B5EF4-FFF2-40B4-BE49-F238E27FC236}">
                      <a16:creationId xmlns:a16="http://schemas.microsoft.com/office/drawing/2014/main" xmlns="" id="{12FC2EB5-E7C6-9C46-99AA-8DAA673F6A5E}"/>
                    </a:ext>
                  </a:extLst>
                </p:cNvPr>
                <p:cNvSpPr/>
                <p:nvPr/>
              </p:nvSpPr>
              <p:spPr>
                <a:xfrm>
                  <a:off x="5934115" y="5518324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4" name="Oval 503">
                  <a:extLst>
                    <a:ext uri="{FF2B5EF4-FFF2-40B4-BE49-F238E27FC236}">
                      <a16:creationId xmlns:a16="http://schemas.microsoft.com/office/drawing/2014/main" xmlns="" id="{39A408AA-F046-B54F-A670-23118D7822A9}"/>
                    </a:ext>
                  </a:extLst>
                </p:cNvPr>
                <p:cNvSpPr/>
                <p:nvPr/>
              </p:nvSpPr>
              <p:spPr>
                <a:xfrm>
                  <a:off x="6054860" y="5518324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5" name="Oval 504">
                  <a:extLst>
                    <a:ext uri="{FF2B5EF4-FFF2-40B4-BE49-F238E27FC236}">
                      <a16:creationId xmlns:a16="http://schemas.microsoft.com/office/drawing/2014/main" xmlns="" id="{CD197BFF-76B2-644D-8EA8-69C88F5EB498}"/>
                    </a:ext>
                  </a:extLst>
                </p:cNvPr>
                <p:cNvSpPr/>
                <p:nvPr/>
              </p:nvSpPr>
              <p:spPr>
                <a:xfrm>
                  <a:off x="6175605" y="5518324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06" name="Straight Connector 505">
                  <a:extLst>
                    <a:ext uri="{FF2B5EF4-FFF2-40B4-BE49-F238E27FC236}">
                      <a16:creationId xmlns:a16="http://schemas.microsoft.com/office/drawing/2014/main" xmlns="" id="{87DD6EF6-1232-B742-97DF-862CE01BC5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80636" y="5704742"/>
                  <a:ext cx="2514600" cy="0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07" name="Oval 506">
                  <a:extLst>
                    <a:ext uri="{FF2B5EF4-FFF2-40B4-BE49-F238E27FC236}">
                      <a16:creationId xmlns:a16="http://schemas.microsoft.com/office/drawing/2014/main" xmlns="" id="{515CAD1F-3514-814F-AB28-16086598E064}"/>
                    </a:ext>
                  </a:extLst>
                </p:cNvPr>
                <p:cNvSpPr/>
                <p:nvPr/>
              </p:nvSpPr>
              <p:spPr>
                <a:xfrm>
                  <a:off x="4122940" y="5662685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8" name="Oval 507">
                  <a:extLst>
                    <a:ext uri="{FF2B5EF4-FFF2-40B4-BE49-F238E27FC236}">
                      <a16:creationId xmlns:a16="http://schemas.microsoft.com/office/drawing/2014/main" xmlns="" id="{5583416B-7DD2-7444-A547-26DCEBB83D55}"/>
                    </a:ext>
                  </a:extLst>
                </p:cNvPr>
                <p:cNvSpPr/>
                <p:nvPr/>
              </p:nvSpPr>
              <p:spPr>
                <a:xfrm>
                  <a:off x="4243685" y="5662685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9" name="Oval 508">
                  <a:extLst>
                    <a:ext uri="{FF2B5EF4-FFF2-40B4-BE49-F238E27FC236}">
                      <a16:creationId xmlns:a16="http://schemas.microsoft.com/office/drawing/2014/main" xmlns="" id="{AF1FD646-5B92-7448-B4DC-AB07B31CF912}"/>
                    </a:ext>
                  </a:extLst>
                </p:cNvPr>
                <p:cNvSpPr/>
                <p:nvPr/>
              </p:nvSpPr>
              <p:spPr>
                <a:xfrm>
                  <a:off x="4364430" y="5662685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0" name="Oval 509">
                  <a:extLst>
                    <a:ext uri="{FF2B5EF4-FFF2-40B4-BE49-F238E27FC236}">
                      <a16:creationId xmlns:a16="http://schemas.microsoft.com/office/drawing/2014/main" xmlns="" id="{42C02CC7-7FAD-0E49-B778-ECAB07573A1B}"/>
                    </a:ext>
                  </a:extLst>
                </p:cNvPr>
                <p:cNvSpPr/>
                <p:nvPr/>
              </p:nvSpPr>
              <p:spPr>
                <a:xfrm>
                  <a:off x="4485175" y="5662685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1" name="Oval 510">
                  <a:extLst>
                    <a:ext uri="{FF2B5EF4-FFF2-40B4-BE49-F238E27FC236}">
                      <a16:creationId xmlns:a16="http://schemas.microsoft.com/office/drawing/2014/main" xmlns="" id="{7D1AF13D-26B3-A242-9105-9A350AA3EF08}"/>
                    </a:ext>
                  </a:extLst>
                </p:cNvPr>
                <p:cNvSpPr/>
                <p:nvPr/>
              </p:nvSpPr>
              <p:spPr>
                <a:xfrm>
                  <a:off x="4605920" y="5662685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2" name="Oval 511">
                  <a:extLst>
                    <a:ext uri="{FF2B5EF4-FFF2-40B4-BE49-F238E27FC236}">
                      <a16:creationId xmlns:a16="http://schemas.microsoft.com/office/drawing/2014/main" xmlns="" id="{7D61A410-9A11-6447-8391-FB062451103F}"/>
                    </a:ext>
                  </a:extLst>
                </p:cNvPr>
                <p:cNvSpPr/>
                <p:nvPr/>
              </p:nvSpPr>
              <p:spPr>
                <a:xfrm>
                  <a:off x="4726665" y="5662685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3" name="Oval 512">
                  <a:extLst>
                    <a:ext uri="{FF2B5EF4-FFF2-40B4-BE49-F238E27FC236}">
                      <a16:creationId xmlns:a16="http://schemas.microsoft.com/office/drawing/2014/main" xmlns="" id="{AD0C0AA6-ED38-804F-AFA2-99893BB4B7D1}"/>
                    </a:ext>
                  </a:extLst>
                </p:cNvPr>
                <p:cNvSpPr/>
                <p:nvPr/>
              </p:nvSpPr>
              <p:spPr>
                <a:xfrm>
                  <a:off x="4847410" y="5662685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4" name="Oval 513">
                  <a:extLst>
                    <a:ext uri="{FF2B5EF4-FFF2-40B4-BE49-F238E27FC236}">
                      <a16:creationId xmlns:a16="http://schemas.microsoft.com/office/drawing/2014/main" xmlns="" id="{6305E060-F13B-6B4C-BDE1-DADCDC8DA215}"/>
                    </a:ext>
                  </a:extLst>
                </p:cNvPr>
                <p:cNvSpPr/>
                <p:nvPr/>
              </p:nvSpPr>
              <p:spPr>
                <a:xfrm>
                  <a:off x="4968155" y="5662685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5" name="Oval 514">
                  <a:extLst>
                    <a:ext uri="{FF2B5EF4-FFF2-40B4-BE49-F238E27FC236}">
                      <a16:creationId xmlns:a16="http://schemas.microsoft.com/office/drawing/2014/main" xmlns="" id="{858607D8-491C-C143-B612-FF779239AF59}"/>
                    </a:ext>
                  </a:extLst>
                </p:cNvPr>
                <p:cNvSpPr/>
                <p:nvPr/>
              </p:nvSpPr>
              <p:spPr>
                <a:xfrm>
                  <a:off x="5088900" y="5662685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6" name="Oval 515">
                  <a:extLst>
                    <a:ext uri="{FF2B5EF4-FFF2-40B4-BE49-F238E27FC236}">
                      <a16:creationId xmlns:a16="http://schemas.microsoft.com/office/drawing/2014/main" xmlns="" id="{37A38AB0-0085-BE42-9C28-23B5E3B57002}"/>
                    </a:ext>
                  </a:extLst>
                </p:cNvPr>
                <p:cNvSpPr/>
                <p:nvPr/>
              </p:nvSpPr>
              <p:spPr>
                <a:xfrm>
                  <a:off x="5209645" y="5662685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7" name="Oval 516">
                  <a:extLst>
                    <a:ext uri="{FF2B5EF4-FFF2-40B4-BE49-F238E27FC236}">
                      <a16:creationId xmlns:a16="http://schemas.microsoft.com/office/drawing/2014/main" xmlns="" id="{E35FAFF8-F6E6-EB4B-9E6E-40C2B5418106}"/>
                    </a:ext>
                  </a:extLst>
                </p:cNvPr>
                <p:cNvSpPr/>
                <p:nvPr/>
              </p:nvSpPr>
              <p:spPr>
                <a:xfrm>
                  <a:off x="5330390" y="5662685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8" name="Oval 517">
                  <a:extLst>
                    <a:ext uri="{FF2B5EF4-FFF2-40B4-BE49-F238E27FC236}">
                      <a16:creationId xmlns:a16="http://schemas.microsoft.com/office/drawing/2014/main" xmlns="" id="{237B1ACC-3343-684D-B676-C6B0610AC833}"/>
                    </a:ext>
                  </a:extLst>
                </p:cNvPr>
                <p:cNvSpPr/>
                <p:nvPr/>
              </p:nvSpPr>
              <p:spPr>
                <a:xfrm>
                  <a:off x="5451135" y="5662685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9" name="Oval 518">
                  <a:extLst>
                    <a:ext uri="{FF2B5EF4-FFF2-40B4-BE49-F238E27FC236}">
                      <a16:creationId xmlns:a16="http://schemas.microsoft.com/office/drawing/2014/main" xmlns="" id="{353BE31B-919C-DF4D-BAB0-06451D902684}"/>
                    </a:ext>
                  </a:extLst>
                </p:cNvPr>
                <p:cNvSpPr/>
                <p:nvPr/>
              </p:nvSpPr>
              <p:spPr>
                <a:xfrm>
                  <a:off x="5571880" y="5662685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0" name="Oval 519">
                  <a:extLst>
                    <a:ext uri="{FF2B5EF4-FFF2-40B4-BE49-F238E27FC236}">
                      <a16:creationId xmlns:a16="http://schemas.microsoft.com/office/drawing/2014/main" xmlns="" id="{62B6845D-A37B-9845-B613-611587EFEAF2}"/>
                    </a:ext>
                  </a:extLst>
                </p:cNvPr>
                <p:cNvSpPr/>
                <p:nvPr/>
              </p:nvSpPr>
              <p:spPr>
                <a:xfrm>
                  <a:off x="5692625" y="5662685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1" name="Oval 520">
                  <a:extLst>
                    <a:ext uri="{FF2B5EF4-FFF2-40B4-BE49-F238E27FC236}">
                      <a16:creationId xmlns:a16="http://schemas.microsoft.com/office/drawing/2014/main" xmlns="" id="{8D290665-BE3C-D34F-8D34-D7C007C704B6}"/>
                    </a:ext>
                  </a:extLst>
                </p:cNvPr>
                <p:cNvSpPr/>
                <p:nvPr/>
              </p:nvSpPr>
              <p:spPr>
                <a:xfrm>
                  <a:off x="5813370" y="5662685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2" name="Oval 521">
                  <a:extLst>
                    <a:ext uri="{FF2B5EF4-FFF2-40B4-BE49-F238E27FC236}">
                      <a16:creationId xmlns:a16="http://schemas.microsoft.com/office/drawing/2014/main" xmlns="" id="{22D77C0F-81E8-E34F-8915-45FF1B31617D}"/>
                    </a:ext>
                  </a:extLst>
                </p:cNvPr>
                <p:cNvSpPr/>
                <p:nvPr/>
              </p:nvSpPr>
              <p:spPr>
                <a:xfrm>
                  <a:off x="5934115" y="5662685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3" name="Oval 522">
                  <a:extLst>
                    <a:ext uri="{FF2B5EF4-FFF2-40B4-BE49-F238E27FC236}">
                      <a16:creationId xmlns:a16="http://schemas.microsoft.com/office/drawing/2014/main" xmlns="" id="{F082651D-E47D-BC4B-96F0-CE0FC8F61046}"/>
                    </a:ext>
                  </a:extLst>
                </p:cNvPr>
                <p:cNvSpPr/>
                <p:nvPr/>
              </p:nvSpPr>
              <p:spPr>
                <a:xfrm>
                  <a:off x="6054860" y="5662685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4" name="Oval 523">
                  <a:extLst>
                    <a:ext uri="{FF2B5EF4-FFF2-40B4-BE49-F238E27FC236}">
                      <a16:creationId xmlns:a16="http://schemas.microsoft.com/office/drawing/2014/main" xmlns="" id="{4882A352-9A65-0940-A57D-5A30AF1E98F4}"/>
                    </a:ext>
                  </a:extLst>
                </p:cNvPr>
                <p:cNvSpPr/>
                <p:nvPr/>
              </p:nvSpPr>
              <p:spPr>
                <a:xfrm>
                  <a:off x="6175605" y="5662685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25" name="Straight Connector 524">
                  <a:extLst>
                    <a:ext uri="{FF2B5EF4-FFF2-40B4-BE49-F238E27FC236}">
                      <a16:creationId xmlns:a16="http://schemas.microsoft.com/office/drawing/2014/main" xmlns="" id="{16F561C7-DAF5-6542-8207-C8CCE8B3D2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80636" y="5849103"/>
                  <a:ext cx="2514600" cy="0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26" name="Oval 525">
                  <a:extLst>
                    <a:ext uri="{FF2B5EF4-FFF2-40B4-BE49-F238E27FC236}">
                      <a16:creationId xmlns:a16="http://schemas.microsoft.com/office/drawing/2014/main" xmlns="" id="{DC8DDBA9-1A82-9147-BD7D-644DE7309FAA}"/>
                    </a:ext>
                  </a:extLst>
                </p:cNvPr>
                <p:cNvSpPr/>
                <p:nvPr/>
              </p:nvSpPr>
              <p:spPr>
                <a:xfrm>
                  <a:off x="4122940" y="5807046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7" name="Oval 526">
                  <a:extLst>
                    <a:ext uri="{FF2B5EF4-FFF2-40B4-BE49-F238E27FC236}">
                      <a16:creationId xmlns:a16="http://schemas.microsoft.com/office/drawing/2014/main" xmlns="" id="{E139ACC9-B9B2-D240-A717-62A5830D8374}"/>
                    </a:ext>
                  </a:extLst>
                </p:cNvPr>
                <p:cNvSpPr/>
                <p:nvPr/>
              </p:nvSpPr>
              <p:spPr>
                <a:xfrm>
                  <a:off x="4243685" y="5807046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8" name="Oval 527">
                  <a:extLst>
                    <a:ext uri="{FF2B5EF4-FFF2-40B4-BE49-F238E27FC236}">
                      <a16:creationId xmlns:a16="http://schemas.microsoft.com/office/drawing/2014/main" xmlns="" id="{859D33F0-D1F6-9849-8380-90A1B92DB673}"/>
                    </a:ext>
                  </a:extLst>
                </p:cNvPr>
                <p:cNvSpPr/>
                <p:nvPr/>
              </p:nvSpPr>
              <p:spPr>
                <a:xfrm>
                  <a:off x="4364430" y="5807046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9" name="Oval 528">
                  <a:extLst>
                    <a:ext uri="{FF2B5EF4-FFF2-40B4-BE49-F238E27FC236}">
                      <a16:creationId xmlns:a16="http://schemas.microsoft.com/office/drawing/2014/main" xmlns="" id="{EA499AC5-200B-E04E-81D0-377467A50937}"/>
                    </a:ext>
                  </a:extLst>
                </p:cNvPr>
                <p:cNvSpPr/>
                <p:nvPr/>
              </p:nvSpPr>
              <p:spPr>
                <a:xfrm>
                  <a:off x="4485175" y="5807046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0" name="Oval 529">
                  <a:extLst>
                    <a:ext uri="{FF2B5EF4-FFF2-40B4-BE49-F238E27FC236}">
                      <a16:creationId xmlns:a16="http://schemas.microsoft.com/office/drawing/2014/main" xmlns="" id="{E81014FB-F761-0F4E-B8E5-FC81AEC0D8E2}"/>
                    </a:ext>
                  </a:extLst>
                </p:cNvPr>
                <p:cNvSpPr/>
                <p:nvPr/>
              </p:nvSpPr>
              <p:spPr>
                <a:xfrm>
                  <a:off x="4605920" y="5807046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1" name="Oval 530">
                  <a:extLst>
                    <a:ext uri="{FF2B5EF4-FFF2-40B4-BE49-F238E27FC236}">
                      <a16:creationId xmlns:a16="http://schemas.microsoft.com/office/drawing/2014/main" xmlns="" id="{89C56AFA-158F-614F-8188-E13F6112A907}"/>
                    </a:ext>
                  </a:extLst>
                </p:cNvPr>
                <p:cNvSpPr/>
                <p:nvPr/>
              </p:nvSpPr>
              <p:spPr>
                <a:xfrm>
                  <a:off x="4726665" y="5807046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2" name="Oval 531">
                  <a:extLst>
                    <a:ext uri="{FF2B5EF4-FFF2-40B4-BE49-F238E27FC236}">
                      <a16:creationId xmlns:a16="http://schemas.microsoft.com/office/drawing/2014/main" xmlns="" id="{4F44B180-B101-7544-BBA2-C1FA926F70F8}"/>
                    </a:ext>
                  </a:extLst>
                </p:cNvPr>
                <p:cNvSpPr/>
                <p:nvPr/>
              </p:nvSpPr>
              <p:spPr>
                <a:xfrm>
                  <a:off x="4847410" y="5807046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3" name="Oval 532">
                  <a:extLst>
                    <a:ext uri="{FF2B5EF4-FFF2-40B4-BE49-F238E27FC236}">
                      <a16:creationId xmlns:a16="http://schemas.microsoft.com/office/drawing/2014/main" xmlns="" id="{53F470CD-EDA8-3640-8C00-40FF22E2A570}"/>
                    </a:ext>
                  </a:extLst>
                </p:cNvPr>
                <p:cNvSpPr/>
                <p:nvPr/>
              </p:nvSpPr>
              <p:spPr>
                <a:xfrm>
                  <a:off x="4968155" y="5807046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4" name="Oval 533">
                  <a:extLst>
                    <a:ext uri="{FF2B5EF4-FFF2-40B4-BE49-F238E27FC236}">
                      <a16:creationId xmlns:a16="http://schemas.microsoft.com/office/drawing/2014/main" xmlns="" id="{441269E7-51E1-0F45-8EF2-8597E1331A21}"/>
                    </a:ext>
                  </a:extLst>
                </p:cNvPr>
                <p:cNvSpPr/>
                <p:nvPr/>
              </p:nvSpPr>
              <p:spPr>
                <a:xfrm>
                  <a:off x="5088900" y="5807046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5" name="Oval 534">
                  <a:extLst>
                    <a:ext uri="{FF2B5EF4-FFF2-40B4-BE49-F238E27FC236}">
                      <a16:creationId xmlns:a16="http://schemas.microsoft.com/office/drawing/2014/main" xmlns="" id="{E06BBD33-CB64-A14E-85B8-772A874AA07E}"/>
                    </a:ext>
                  </a:extLst>
                </p:cNvPr>
                <p:cNvSpPr/>
                <p:nvPr/>
              </p:nvSpPr>
              <p:spPr>
                <a:xfrm>
                  <a:off x="5209645" y="5807046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6" name="Oval 535">
                  <a:extLst>
                    <a:ext uri="{FF2B5EF4-FFF2-40B4-BE49-F238E27FC236}">
                      <a16:creationId xmlns:a16="http://schemas.microsoft.com/office/drawing/2014/main" xmlns="" id="{7D9602BA-7470-894D-A132-A6711FFD9840}"/>
                    </a:ext>
                  </a:extLst>
                </p:cNvPr>
                <p:cNvSpPr/>
                <p:nvPr/>
              </p:nvSpPr>
              <p:spPr>
                <a:xfrm>
                  <a:off x="5330390" y="5807046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7" name="Oval 536">
                  <a:extLst>
                    <a:ext uri="{FF2B5EF4-FFF2-40B4-BE49-F238E27FC236}">
                      <a16:creationId xmlns:a16="http://schemas.microsoft.com/office/drawing/2014/main" xmlns="" id="{6F342D7B-250D-754A-B73F-8DDABFFF057D}"/>
                    </a:ext>
                  </a:extLst>
                </p:cNvPr>
                <p:cNvSpPr/>
                <p:nvPr/>
              </p:nvSpPr>
              <p:spPr>
                <a:xfrm>
                  <a:off x="5451135" y="5807046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8" name="Oval 537">
                  <a:extLst>
                    <a:ext uri="{FF2B5EF4-FFF2-40B4-BE49-F238E27FC236}">
                      <a16:creationId xmlns:a16="http://schemas.microsoft.com/office/drawing/2014/main" xmlns="" id="{C669FB4B-3151-3D48-9BFB-840345635412}"/>
                    </a:ext>
                  </a:extLst>
                </p:cNvPr>
                <p:cNvSpPr/>
                <p:nvPr/>
              </p:nvSpPr>
              <p:spPr>
                <a:xfrm>
                  <a:off x="5571880" y="5807046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9" name="Oval 538">
                  <a:extLst>
                    <a:ext uri="{FF2B5EF4-FFF2-40B4-BE49-F238E27FC236}">
                      <a16:creationId xmlns:a16="http://schemas.microsoft.com/office/drawing/2014/main" xmlns="" id="{FA22313B-A414-0546-8F80-33C96BED22FD}"/>
                    </a:ext>
                  </a:extLst>
                </p:cNvPr>
                <p:cNvSpPr/>
                <p:nvPr/>
              </p:nvSpPr>
              <p:spPr>
                <a:xfrm>
                  <a:off x="5692625" y="5807046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0" name="Oval 539">
                  <a:extLst>
                    <a:ext uri="{FF2B5EF4-FFF2-40B4-BE49-F238E27FC236}">
                      <a16:creationId xmlns:a16="http://schemas.microsoft.com/office/drawing/2014/main" xmlns="" id="{4B228167-1D6B-9C4E-8B15-E126CD724092}"/>
                    </a:ext>
                  </a:extLst>
                </p:cNvPr>
                <p:cNvSpPr/>
                <p:nvPr/>
              </p:nvSpPr>
              <p:spPr>
                <a:xfrm>
                  <a:off x="5813370" y="5807046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1" name="Oval 540">
                  <a:extLst>
                    <a:ext uri="{FF2B5EF4-FFF2-40B4-BE49-F238E27FC236}">
                      <a16:creationId xmlns:a16="http://schemas.microsoft.com/office/drawing/2014/main" xmlns="" id="{D48E1121-562E-2B4E-B93E-9117EA6B07AB}"/>
                    </a:ext>
                  </a:extLst>
                </p:cNvPr>
                <p:cNvSpPr/>
                <p:nvPr/>
              </p:nvSpPr>
              <p:spPr>
                <a:xfrm>
                  <a:off x="5934115" y="5807046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2" name="Oval 541">
                  <a:extLst>
                    <a:ext uri="{FF2B5EF4-FFF2-40B4-BE49-F238E27FC236}">
                      <a16:creationId xmlns:a16="http://schemas.microsoft.com/office/drawing/2014/main" xmlns="" id="{FC423E5E-969F-6C4F-A32F-4140CA6FFBEB}"/>
                    </a:ext>
                  </a:extLst>
                </p:cNvPr>
                <p:cNvSpPr/>
                <p:nvPr/>
              </p:nvSpPr>
              <p:spPr>
                <a:xfrm>
                  <a:off x="6054860" y="5807046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3" name="Oval 542">
                  <a:extLst>
                    <a:ext uri="{FF2B5EF4-FFF2-40B4-BE49-F238E27FC236}">
                      <a16:creationId xmlns:a16="http://schemas.microsoft.com/office/drawing/2014/main" xmlns="" id="{AB192713-77A6-B841-8F2E-F821DD1D457D}"/>
                    </a:ext>
                  </a:extLst>
                </p:cNvPr>
                <p:cNvSpPr/>
                <p:nvPr/>
              </p:nvSpPr>
              <p:spPr>
                <a:xfrm>
                  <a:off x="6175605" y="5807046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44" name="Straight Connector 543">
                  <a:extLst>
                    <a:ext uri="{FF2B5EF4-FFF2-40B4-BE49-F238E27FC236}">
                      <a16:creationId xmlns:a16="http://schemas.microsoft.com/office/drawing/2014/main" xmlns="" id="{1A5DEA2D-EF40-1143-9D5B-872F1CC882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80636" y="5993464"/>
                  <a:ext cx="2514600" cy="0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45" name="Oval 544">
                  <a:extLst>
                    <a:ext uri="{FF2B5EF4-FFF2-40B4-BE49-F238E27FC236}">
                      <a16:creationId xmlns:a16="http://schemas.microsoft.com/office/drawing/2014/main" xmlns="" id="{0B022B6A-DB9F-7D45-A48D-894E613FA5B3}"/>
                    </a:ext>
                  </a:extLst>
                </p:cNvPr>
                <p:cNvSpPr/>
                <p:nvPr/>
              </p:nvSpPr>
              <p:spPr>
                <a:xfrm>
                  <a:off x="4122940" y="5951407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6" name="Oval 545">
                  <a:extLst>
                    <a:ext uri="{FF2B5EF4-FFF2-40B4-BE49-F238E27FC236}">
                      <a16:creationId xmlns:a16="http://schemas.microsoft.com/office/drawing/2014/main" xmlns="" id="{596F6AD6-F708-CF48-A745-7EEB1BDCF446}"/>
                    </a:ext>
                  </a:extLst>
                </p:cNvPr>
                <p:cNvSpPr/>
                <p:nvPr/>
              </p:nvSpPr>
              <p:spPr>
                <a:xfrm>
                  <a:off x="4243685" y="5951407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7" name="Oval 546">
                  <a:extLst>
                    <a:ext uri="{FF2B5EF4-FFF2-40B4-BE49-F238E27FC236}">
                      <a16:creationId xmlns:a16="http://schemas.microsoft.com/office/drawing/2014/main" xmlns="" id="{652117E4-1BE5-1E49-B8A9-2C06CAB694FB}"/>
                    </a:ext>
                  </a:extLst>
                </p:cNvPr>
                <p:cNvSpPr/>
                <p:nvPr/>
              </p:nvSpPr>
              <p:spPr>
                <a:xfrm>
                  <a:off x="4364430" y="5951407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8" name="Oval 547">
                  <a:extLst>
                    <a:ext uri="{FF2B5EF4-FFF2-40B4-BE49-F238E27FC236}">
                      <a16:creationId xmlns:a16="http://schemas.microsoft.com/office/drawing/2014/main" xmlns="" id="{5C02D67B-33E8-4F4A-A7A2-7C7CF883E29A}"/>
                    </a:ext>
                  </a:extLst>
                </p:cNvPr>
                <p:cNvSpPr/>
                <p:nvPr/>
              </p:nvSpPr>
              <p:spPr>
                <a:xfrm>
                  <a:off x="4485175" y="5951407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9" name="Oval 548">
                  <a:extLst>
                    <a:ext uri="{FF2B5EF4-FFF2-40B4-BE49-F238E27FC236}">
                      <a16:creationId xmlns:a16="http://schemas.microsoft.com/office/drawing/2014/main" xmlns="" id="{BF6DAF63-9F14-AA4D-BDC8-E2CA31ABEF8F}"/>
                    </a:ext>
                  </a:extLst>
                </p:cNvPr>
                <p:cNvSpPr/>
                <p:nvPr/>
              </p:nvSpPr>
              <p:spPr>
                <a:xfrm>
                  <a:off x="4605920" y="5951407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0" name="Oval 549">
                  <a:extLst>
                    <a:ext uri="{FF2B5EF4-FFF2-40B4-BE49-F238E27FC236}">
                      <a16:creationId xmlns:a16="http://schemas.microsoft.com/office/drawing/2014/main" xmlns="" id="{0240D9EB-44AE-A440-B724-2487F96AF73B}"/>
                    </a:ext>
                  </a:extLst>
                </p:cNvPr>
                <p:cNvSpPr/>
                <p:nvPr/>
              </p:nvSpPr>
              <p:spPr>
                <a:xfrm>
                  <a:off x="4726665" y="5951407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1" name="Oval 550">
                  <a:extLst>
                    <a:ext uri="{FF2B5EF4-FFF2-40B4-BE49-F238E27FC236}">
                      <a16:creationId xmlns:a16="http://schemas.microsoft.com/office/drawing/2014/main" xmlns="" id="{FCE709D4-0CE2-AA49-99EC-CCB0E6C104C1}"/>
                    </a:ext>
                  </a:extLst>
                </p:cNvPr>
                <p:cNvSpPr/>
                <p:nvPr/>
              </p:nvSpPr>
              <p:spPr>
                <a:xfrm>
                  <a:off x="4847410" y="5951407"/>
                  <a:ext cx="78441" cy="78441"/>
                </a:xfrm>
                <a:prstGeom prst="ellipse">
                  <a:avLst/>
                </a:prstGeom>
                <a:solidFill>
                  <a:schemeClr val="bg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2" name="Oval 551">
                  <a:extLst>
                    <a:ext uri="{FF2B5EF4-FFF2-40B4-BE49-F238E27FC236}">
                      <a16:creationId xmlns:a16="http://schemas.microsoft.com/office/drawing/2014/main" xmlns="" id="{F9576003-793C-004F-AB4E-CEE764B0612A}"/>
                    </a:ext>
                  </a:extLst>
                </p:cNvPr>
                <p:cNvSpPr/>
                <p:nvPr/>
              </p:nvSpPr>
              <p:spPr>
                <a:xfrm>
                  <a:off x="4968155" y="5951407"/>
                  <a:ext cx="78441" cy="78441"/>
                </a:xfrm>
                <a:prstGeom prst="ellipse">
                  <a:avLst/>
                </a:prstGeom>
                <a:solidFill>
                  <a:schemeClr val="bg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3" name="Oval 552">
                  <a:extLst>
                    <a:ext uri="{FF2B5EF4-FFF2-40B4-BE49-F238E27FC236}">
                      <a16:creationId xmlns:a16="http://schemas.microsoft.com/office/drawing/2014/main" xmlns="" id="{E698DF25-07E4-214D-B24B-E0B324C2BDA6}"/>
                    </a:ext>
                  </a:extLst>
                </p:cNvPr>
                <p:cNvSpPr/>
                <p:nvPr/>
              </p:nvSpPr>
              <p:spPr>
                <a:xfrm>
                  <a:off x="5088900" y="5951407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4" name="Oval 553">
                  <a:extLst>
                    <a:ext uri="{FF2B5EF4-FFF2-40B4-BE49-F238E27FC236}">
                      <a16:creationId xmlns:a16="http://schemas.microsoft.com/office/drawing/2014/main" xmlns="" id="{8FD30696-7E42-5549-B1BC-02D7CE3B0173}"/>
                    </a:ext>
                  </a:extLst>
                </p:cNvPr>
                <p:cNvSpPr/>
                <p:nvPr/>
              </p:nvSpPr>
              <p:spPr>
                <a:xfrm>
                  <a:off x="5209645" y="5951407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5" name="Oval 554">
                  <a:extLst>
                    <a:ext uri="{FF2B5EF4-FFF2-40B4-BE49-F238E27FC236}">
                      <a16:creationId xmlns:a16="http://schemas.microsoft.com/office/drawing/2014/main" xmlns="" id="{05C092C2-E9AC-414A-BF0A-C03ED942C139}"/>
                    </a:ext>
                  </a:extLst>
                </p:cNvPr>
                <p:cNvSpPr/>
                <p:nvPr/>
              </p:nvSpPr>
              <p:spPr>
                <a:xfrm>
                  <a:off x="5330390" y="5951407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6" name="Oval 555">
                  <a:extLst>
                    <a:ext uri="{FF2B5EF4-FFF2-40B4-BE49-F238E27FC236}">
                      <a16:creationId xmlns:a16="http://schemas.microsoft.com/office/drawing/2014/main" xmlns="" id="{F7ECAD41-C589-AB48-A67C-36E7E6468864}"/>
                    </a:ext>
                  </a:extLst>
                </p:cNvPr>
                <p:cNvSpPr/>
                <p:nvPr/>
              </p:nvSpPr>
              <p:spPr>
                <a:xfrm>
                  <a:off x="5451135" y="5951407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7" name="Oval 556">
                  <a:extLst>
                    <a:ext uri="{FF2B5EF4-FFF2-40B4-BE49-F238E27FC236}">
                      <a16:creationId xmlns:a16="http://schemas.microsoft.com/office/drawing/2014/main" xmlns="" id="{4BD7C30F-FFC3-BE43-B79D-CB0830E0CEF8}"/>
                    </a:ext>
                  </a:extLst>
                </p:cNvPr>
                <p:cNvSpPr/>
                <p:nvPr/>
              </p:nvSpPr>
              <p:spPr>
                <a:xfrm>
                  <a:off x="5571880" y="5951407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8" name="Oval 557">
                  <a:extLst>
                    <a:ext uri="{FF2B5EF4-FFF2-40B4-BE49-F238E27FC236}">
                      <a16:creationId xmlns:a16="http://schemas.microsoft.com/office/drawing/2014/main" xmlns="" id="{0DC115AC-0631-3D48-9432-61EC6A4C0F8E}"/>
                    </a:ext>
                  </a:extLst>
                </p:cNvPr>
                <p:cNvSpPr/>
                <p:nvPr/>
              </p:nvSpPr>
              <p:spPr>
                <a:xfrm>
                  <a:off x="5692625" y="5951407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9" name="Oval 558">
                  <a:extLst>
                    <a:ext uri="{FF2B5EF4-FFF2-40B4-BE49-F238E27FC236}">
                      <a16:creationId xmlns:a16="http://schemas.microsoft.com/office/drawing/2014/main" xmlns="" id="{7A7F2D1B-44E2-F54C-B05C-71CD51BB8E49}"/>
                    </a:ext>
                  </a:extLst>
                </p:cNvPr>
                <p:cNvSpPr/>
                <p:nvPr/>
              </p:nvSpPr>
              <p:spPr>
                <a:xfrm>
                  <a:off x="5813370" y="5951407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0" name="Oval 559">
                  <a:extLst>
                    <a:ext uri="{FF2B5EF4-FFF2-40B4-BE49-F238E27FC236}">
                      <a16:creationId xmlns:a16="http://schemas.microsoft.com/office/drawing/2014/main" xmlns="" id="{635DA96C-482C-0346-83CE-A460B037A734}"/>
                    </a:ext>
                  </a:extLst>
                </p:cNvPr>
                <p:cNvSpPr/>
                <p:nvPr/>
              </p:nvSpPr>
              <p:spPr>
                <a:xfrm>
                  <a:off x="5934115" y="5951407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1" name="Oval 560">
                  <a:extLst>
                    <a:ext uri="{FF2B5EF4-FFF2-40B4-BE49-F238E27FC236}">
                      <a16:creationId xmlns:a16="http://schemas.microsoft.com/office/drawing/2014/main" xmlns="" id="{7C4B8701-11C0-9147-BF0E-DDC77F9058C7}"/>
                    </a:ext>
                  </a:extLst>
                </p:cNvPr>
                <p:cNvSpPr/>
                <p:nvPr/>
              </p:nvSpPr>
              <p:spPr>
                <a:xfrm>
                  <a:off x="6054860" y="5951407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2" name="Oval 561">
                  <a:extLst>
                    <a:ext uri="{FF2B5EF4-FFF2-40B4-BE49-F238E27FC236}">
                      <a16:creationId xmlns:a16="http://schemas.microsoft.com/office/drawing/2014/main" xmlns="" id="{58A5984B-2D33-464D-9098-0B9BF947E089}"/>
                    </a:ext>
                  </a:extLst>
                </p:cNvPr>
                <p:cNvSpPr/>
                <p:nvPr/>
              </p:nvSpPr>
              <p:spPr>
                <a:xfrm>
                  <a:off x="6175605" y="5951407"/>
                  <a:ext cx="78441" cy="78441"/>
                </a:xfrm>
                <a:prstGeom prst="ellipse">
                  <a:avLst/>
                </a:prstGeom>
                <a:solidFill>
                  <a:schemeClr val="bg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63" name="Straight Connector 562">
                  <a:extLst>
                    <a:ext uri="{FF2B5EF4-FFF2-40B4-BE49-F238E27FC236}">
                      <a16:creationId xmlns:a16="http://schemas.microsoft.com/office/drawing/2014/main" xmlns="" id="{95B7A0AB-E3D4-5541-92B3-3D88DBD147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80636" y="6137825"/>
                  <a:ext cx="2514600" cy="0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64" name="Oval 563">
                  <a:extLst>
                    <a:ext uri="{FF2B5EF4-FFF2-40B4-BE49-F238E27FC236}">
                      <a16:creationId xmlns:a16="http://schemas.microsoft.com/office/drawing/2014/main" xmlns="" id="{F3C50B08-8BD4-724E-ABE9-CA00805F2EAC}"/>
                    </a:ext>
                  </a:extLst>
                </p:cNvPr>
                <p:cNvSpPr/>
                <p:nvPr/>
              </p:nvSpPr>
              <p:spPr>
                <a:xfrm>
                  <a:off x="4122940" y="6095768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5" name="Oval 564">
                  <a:extLst>
                    <a:ext uri="{FF2B5EF4-FFF2-40B4-BE49-F238E27FC236}">
                      <a16:creationId xmlns:a16="http://schemas.microsoft.com/office/drawing/2014/main" xmlns="" id="{2161BB9F-799A-1248-BA40-0C12A212924F}"/>
                    </a:ext>
                  </a:extLst>
                </p:cNvPr>
                <p:cNvSpPr/>
                <p:nvPr/>
              </p:nvSpPr>
              <p:spPr>
                <a:xfrm>
                  <a:off x="4243685" y="6095768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6" name="Oval 565">
                  <a:extLst>
                    <a:ext uri="{FF2B5EF4-FFF2-40B4-BE49-F238E27FC236}">
                      <a16:creationId xmlns:a16="http://schemas.microsoft.com/office/drawing/2014/main" xmlns="" id="{033DE801-3870-FF44-A116-E02DEE37304E}"/>
                    </a:ext>
                  </a:extLst>
                </p:cNvPr>
                <p:cNvSpPr/>
                <p:nvPr/>
              </p:nvSpPr>
              <p:spPr>
                <a:xfrm>
                  <a:off x="4364430" y="6095768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7" name="Oval 566">
                  <a:extLst>
                    <a:ext uri="{FF2B5EF4-FFF2-40B4-BE49-F238E27FC236}">
                      <a16:creationId xmlns:a16="http://schemas.microsoft.com/office/drawing/2014/main" xmlns="" id="{0FD32EE9-0B87-FC4F-9CE0-093D89694F9C}"/>
                    </a:ext>
                  </a:extLst>
                </p:cNvPr>
                <p:cNvSpPr/>
                <p:nvPr/>
              </p:nvSpPr>
              <p:spPr>
                <a:xfrm>
                  <a:off x="4485175" y="6095768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8" name="Oval 567">
                  <a:extLst>
                    <a:ext uri="{FF2B5EF4-FFF2-40B4-BE49-F238E27FC236}">
                      <a16:creationId xmlns:a16="http://schemas.microsoft.com/office/drawing/2014/main" xmlns="" id="{F95329C7-4653-7042-A013-20C47B4CA75F}"/>
                    </a:ext>
                  </a:extLst>
                </p:cNvPr>
                <p:cNvSpPr/>
                <p:nvPr/>
              </p:nvSpPr>
              <p:spPr>
                <a:xfrm>
                  <a:off x="4605920" y="6095768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9" name="Oval 568">
                  <a:extLst>
                    <a:ext uri="{FF2B5EF4-FFF2-40B4-BE49-F238E27FC236}">
                      <a16:creationId xmlns:a16="http://schemas.microsoft.com/office/drawing/2014/main" xmlns="" id="{C2B4CD7A-4E99-B344-A85D-0E32BC71F797}"/>
                    </a:ext>
                  </a:extLst>
                </p:cNvPr>
                <p:cNvSpPr/>
                <p:nvPr/>
              </p:nvSpPr>
              <p:spPr>
                <a:xfrm>
                  <a:off x="4726665" y="6095768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0" name="Oval 569">
                  <a:extLst>
                    <a:ext uri="{FF2B5EF4-FFF2-40B4-BE49-F238E27FC236}">
                      <a16:creationId xmlns:a16="http://schemas.microsoft.com/office/drawing/2014/main" xmlns="" id="{4C1C8858-9D26-1F48-888D-512AF80993E5}"/>
                    </a:ext>
                  </a:extLst>
                </p:cNvPr>
                <p:cNvSpPr/>
                <p:nvPr/>
              </p:nvSpPr>
              <p:spPr>
                <a:xfrm>
                  <a:off x="4847410" y="6095768"/>
                  <a:ext cx="78441" cy="78441"/>
                </a:xfrm>
                <a:prstGeom prst="ellipse">
                  <a:avLst/>
                </a:prstGeom>
                <a:solidFill>
                  <a:schemeClr val="bg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1" name="Oval 570">
                  <a:extLst>
                    <a:ext uri="{FF2B5EF4-FFF2-40B4-BE49-F238E27FC236}">
                      <a16:creationId xmlns:a16="http://schemas.microsoft.com/office/drawing/2014/main" xmlns="" id="{C6862655-61EA-BF4D-AAC3-7499F5E68B69}"/>
                    </a:ext>
                  </a:extLst>
                </p:cNvPr>
                <p:cNvSpPr/>
                <p:nvPr/>
              </p:nvSpPr>
              <p:spPr>
                <a:xfrm>
                  <a:off x="4968155" y="6095768"/>
                  <a:ext cx="78441" cy="78441"/>
                </a:xfrm>
                <a:prstGeom prst="ellipse">
                  <a:avLst/>
                </a:prstGeom>
                <a:solidFill>
                  <a:schemeClr val="bg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2" name="Oval 571">
                  <a:extLst>
                    <a:ext uri="{FF2B5EF4-FFF2-40B4-BE49-F238E27FC236}">
                      <a16:creationId xmlns:a16="http://schemas.microsoft.com/office/drawing/2014/main" xmlns="" id="{57E6DE30-D09F-6A4E-8C6D-BD5621C2A2B3}"/>
                    </a:ext>
                  </a:extLst>
                </p:cNvPr>
                <p:cNvSpPr/>
                <p:nvPr/>
              </p:nvSpPr>
              <p:spPr>
                <a:xfrm>
                  <a:off x="5088900" y="6095768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3" name="Oval 572">
                  <a:extLst>
                    <a:ext uri="{FF2B5EF4-FFF2-40B4-BE49-F238E27FC236}">
                      <a16:creationId xmlns:a16="http://schemas.microsoft.com/office/drawing/2014/main" xmlns="" id="{96E0C598-6F85-2D4C-8C02-0798DC0636DC}"/>
                    </a:ext>
                  </a:extLst>
                </p:cNvPr>
                <p:cNvSpPr/>
                <p:nvPr/>
              </p:nvSpPr>
              <p:spPr>
                <a:xfrm>
                  <a:off x="5209645" y="6095768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4" name="Oval 573">
                  <a:extLst>
                    <a:ext uri="{FF2B5EF4-FFF2-40B4-BE49-F238E27FC236}">
                      <a16:creationId xmlns:a16="http://schemas.microsoft.com/office/drawing/2014/main" xmlns="" id="{A9ABA41B-CAB5-C347-8970-ACB5C6740ED9}"/>
                    </a:ext>
                  </a:extLst>
                </p:cNvPr>
                <p:cNvSpPr/>
                <p:nvPr/>
              </p:nvSpPr>
              <p:spPr>
                <a:xfrm>
                  <a:off x="5330390" y="6095768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5" name="Oval 574">
                  <a:extLst>
                    <a:ext uri="{FF2B5EF4-FFF2-40B4-BE49-F238E27FC236}">
                      <a16:creationId xmlns:a16="http://schemas.microsoft.com/office/drawing/2014/main" xmlns="" id="{F467DC5A-9210-D447-95C9-35F898D9368F}"/>
                    </a:ext>
                  </a:extLst>
                </p:cNvPr>
                <p:cNvSpPr/>
                <p:nvPr/>
              </p:nvSpPr>
              <p:spPr>
                <a:xfrm>
                  <a:off x="5451135" y="6095768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6" name="Oval 575">
                  <a:extLst>
                    <a:ext uri="{FF2B5EF4-FFF2-40B4-BE49-F238E27FC236}">
                      <a16:creationId xmlns:a16="http://schemas.microsoft.com/office/drawing/2014/main" xmlns="" id="{3AB20D53-2062-D448-9C21-BA973A30905C}"/>
                    </a:ext>
                  </a:extLst>
                </p:cNvPr>
                <p:cNvSpPr/>
                <p:nvPr/>
              </p:nvSpPr>
              <p:spPr>
                <a:xfrm>
                  <a:off x="5571880" y="6095768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7" name="Oval 576">
                  <a:extLst>
                    <a:ext uri="{FF2B5EF4-FFF2-40B4-BE49-F238E27FC236}">
                      <a16:creationId xmlns:a16="http://schemas.microsoft.com/office/drawing/2014/main" xmlns="" id="{1A44D9F8-F188-444C-8742-881D8697A63F}"/>
                    </a:ext>
                  </a:extLst>
                </p:cNvPr>
                <p:cNvSpPr/>
                <p:nvPr/>
              </p:nvSpPr>
              <p:spPr>
                <a:xfrm>
                  <a:off x="5692625" y="6095768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8" name="Oval 577">
                  <a:extLst>
                    <a:ext uri="{FF2B5EF4-FFF2-40B4-BE49-F238E27FC236}">
                      <a16:creationId xmlns:a16="http://schemas.microsoft.com/office/drawing/2014/main" xmlns="" id="{DDF1D088-80B8-E14F-BCAB-ACB9A4082680}"/>
                    </a:ext>
                  </a:extLst>
                </p:cNvPr>
                <p:cNvSpPr/>
                <p:nvPr/>
              </p:nvSpPr>
              <p:spPr>
                <a:xfrm>
                  <a:off x="5813370" y="6095768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9" name="Oval 578">
                  <a:extLst>
                    <a:ext uri="{FF2B5EF4-FFF2-40B4-BE49-F238E27FC236}">
                      <a16:creationId xmlns:a16="http://schemas.microsoft.com/office/drawing/2014/main" xmlns="" id="{F7194316-5613-4946-AEB7-2E5F34515486}"/>
                    </a:ext>
                  </a:extLst>
                </p:cNvPr>
                <p:cNvSpPr/>
                <p:nvPr/>
              </p:nvSpPr>
              <p:spPr>
                <a:xfrm>
                  <a:off x="5934115" y="6095768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0" name="Oval 579">
                  <a:extLst>
                    <a:ext uri="{FF2B5EF4-FFF2-40B4-BE49-F238E27FC236}">
                      <a16:creationId xmlns:a16="http://schemas.microsoft.com/office/drawing/2014/main" xmlns="" id="{90D12DC6-DEF9-424C-B58F-C9AB5376C804}"/>
                    </a:ext>
                  </a:extLst>
                </p:cNvPr>
                <p:cNvSpPr/>
                <p:nvPr/>
              </p:nvSpPr>
              <p:spPr>
                <a:xfrm>
                  <a:off x="6054860" y="6095768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1" name="Oval 580">
                  <a:extLst>
                    <a:ext uri="{FF2B5EF4-FFF2-40B4-BE49-F238E27FC236}">
                      <a16:creationId xmlns:a16="http://schemas.microsoft.com/office/drawing/2014/main" xmlns="" id="{1741BAF9-48C8-7741-8E22-931D514AA3D5}"/>
                    </a:ext>
                  </a:extLst>
                </p:cNvPr>
                <p:cNvSpPr/>
                <p:nvPr/>
              </p:nvSpPr>
              <p:spPr>
                <a:xfrm>
                  <a:off x="6175605" y="6095768"/>
                  <a:ext cx="78441" cy="78441"/>
                </a:xfrm>
                <a:prstGeom prst="ellipse">
                  <a:avLst/>
                </a:prstGeom>
                <a:solidFill>
                  <a:schemeClr val="bg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82" name="Straight Connector 581">
                  <a:extLst>
                    <a:ext uri="{FF2B5EF4-FFF2-40B4-BE49-F238E27FC236}">
                      <a16:creationId xmlns:a16="http://schemas.microsoft.com/office/drawing/2014/main" xmlns="" id="{B051C59E-405B-1945-B19A-D29C70F556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80636" y="6282186"/>
                  <a:ext cx="2514600" cy="0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83" name="Oval 582">
                  <a:extLst>
                    <a:ext uri="{FF2B5EF4-FFF2-40B4-BE49-F238E27FC236}">
                      <a16:creationId xmlns:a16="http://schemas.microsoft.com/office/drawing/2014/main" xmlns="" id="{DB4853D0-B3AD-524E-87AA-D06D30C2AFE7}"/>
                    </a:ext>
                  </a:extLst>
                </p:cNvPr>
                <p:cNvSpPr/>
                <p:nvPr/>
              </p:nvSpPr>
              <p:spPr>
                <a:xfrm>
                  <a:off x="4122940" y="6240129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4" name="Oval 583">
                  <a:extLst>
                    <a:ext uri="{FF2B5EF4-FFF2-40B4-BE49-F238E27FC236}">
                      <a16:creationId xmlns:a16="http://schemas.microsoft.com/office/drawing/2014/main" xmlns="" id="{AE5320FB-24B5-8645-81B3-42B1B952943C}"/>
                    </a:ext>
                  </a:extLst>
                </p:cNvPr>
                <p:cNvSpPr/>
                <p:nvPr/>
              </p:nvSpPr>
              <p:spPr>
                <a:xfrm>
                  <a:off x="4243685" y="6240129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5" name="Oval 584">
                  <a:extLst>
                    <a:ext uri="{FF2B5EF4-FFF2-40B4-BE49-F238E27FC236}">
                      <a16:creationId xmlns:a16="http://schemas.microsoft.com/office/drawing/2014/main" xmlns="" id="{B38228D8-4E2F-454C-AF98-2A0FB0C2FE5F}"/>
                    </a:ext>
                  </a:extLst>
                </p:cNvPr>
                <p:cNvSpPr/>
                <p:nvPr/>
              </p:nvSpPr>
              <p:spPr>
                <a:xfrm>
                  <a:off x="4364430" y="6240129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6" name="Oval 585">
                  <a:extLst>
                    <a:ext uri="{FF2B5EF4-FFF2-40B4-BE49-F238E27FC236}">
                      <a16:creationId xmlns:a16="http://schemas.microsoft.com/office/drawing/2014/main" xmlns="" id="{33F27A84-636A-A648-925B-2642669BDB5D}"/>
                    </a:ext>
                  </a:extLst>
                </p:cNvPr>
                <p:cNvSpPr/>
                <p:nvPr/>
              </p:nvSpPr>
              <p:spPr>
                <a:xfrm>
                  <a:off x="4485175" y="6240129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7" name="Oval 586">
                  <a:extLst>
                    <a:ext uri="{FF2B5EF4-FFF2-40B4-BE49-F238E27FC236}">
                      <a16:creationId xmlns:a16="http://schemas.microsoft.com/office/drawing/2014/main" xmlns="" id="{5CE6DAD0-307E-CC40-9DDE-3B308F77CE23}"/>
                    </a:ext>
                  </a:extLst>
                </p:cNvPr>
                <p:cNvSpPr/>
                <p:nvPr/>
              </p:nvSpPr>
              <p:spPr>
                <a:xfrm>
                  <a:off x="4605920" y="6240129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8" name="Oval 587">
                  <a:extLst>
                    <a:ext uri="{FF2B5EF4-FFF2-40B4-BE49-F238E27FC236}">
                      <a16:creationId xmlns:a16="http://schemas.microsoft.com/office/drawing/2014/main" xmlns="" id="{AD8D325B-9DE3-E042-8070-51CE5D78FC99}"/>
                    </a:ext>
                  </a:extLst>
                </p:cNvPr>
                <p:cNvSpPr/>
                <p:nvPr/>
              </p:nvSpPr>
              <p:spPr>
                <a:xfrm>
                  <a:off x="4726665" y="6240129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9" name="Oval 588">
                  <a:extLst>
                    <a:ext uri="{FF2B5EF4-FFF2-40B4-BE49-F238E27FC236}">
                      <a16:creationId xmlns:a16="http://schemas.microsoft.com/office/drawing/2014/main" xmlns="" id="{A28D8EA3-47EA-8347-9C94-12621BD63D62}"/>
                    </a:ext>
                  </a:extLst>
                </p:cNvPr>
                <p:cNvSpPr/>
                <p:nvPr/>
              </p:nvSpPr>
              <p:spPr>
                <a:xfrm>
                  <a:off x="4847410" y="6240129"/>
                  <a:ext cx="78441" cy="78441"/>
                </a:xfrm>
                <a:prstGeom prst="ellipse">
                  <a:avLst/>
                </a:prstGeom>
                <a:solidFill>
                  <a:schemeClr val="bg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0" name="Oval 589">
                  <a:extLst>
                    <a:ext uri="{FF2B5EF4-FFF2-40B4-BE49-F238E27FC236}">
                      <a16:creationId xmlns:a16="http://schemas.microsoft.com/office/drawing/2014/main" xmlns="" id="{74B37F4A-7F3C-6E47-A7FC-C884531FC0FE}"/>
                    </a:ext>
                  </a:extLst>
                </p:cNvPr>
                <p:cNvSpPr/>
                <p:nvPr/>
              </p:nvSpPr>
              <p:spPr>
                <a:xfrm>
                  <a:off x="4968155" y="6240129"/>
                  <a:ext cx="78441" cy="78441"/>
                </a:xfrm>
                <a:prstGeom prst="ellipse">
                  <a:avLst/>
                </a:prstGeom>
                <a:solidFill>
                  <a:schemeClr val="bg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1" name="Oval 590">
                  <a:extLst>
                    <a:ext uri="{FF2B5EF4-FFF2-40B4-BE49-F238E27FC236}">
                      <a16:creationId xmlns:a16="http://schemas.microsoft.com/office/drawing/2014/main" xmlns="" id="{A8DD3E5B-EF57-6640-A81B-65E2AAEA60E2}"/>
                    </a:ext>
                  </a:extLst>
                </p:cNvPr>
                <p:cNvSpPr/>
                <p:nvPr/>
              </p:nvSpPr>
              <p:spPr>
                <a:xfrm>
                  <a:off x="5088900" y="6240129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2" name="Oval 591">
                  <a:extLst>
                    <a:ext uri="{FF2B5EF4-FFF2-40B4-BE49-F238E27FC236}">
                      <a16:creationId xmlns:a16="http://schemas.microsoft.com/office/drawing/2014/main" xmlns="" id="{8AC14777-8B34-8941-82BE-38B93209EF14}"/>
                    </a:ext>
                  </a:extLst>
                </p:cNvPr>
                <p:cNvSpPr/>
                <p:nvPr/>
              </p:nvSpPr>
              <p:spPr>
                <a:xfrm>
                  <a:off x="5209645" y="6240129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3" name="Oval 592">
                  <a:extLst>
                    <a:ext uri="{FF2B5EF4-FFF2-40B4-BE49-F238E27FC236}">
                      <a16:creationId xmlns:a16="http://schemas.microsoft.com/office/drawing/2014/main" xmlns="" id="{8455CEFC-2E0C-8949-B49C-8FBCC3492521}"/>
                    </a:ext>
                  </a:extLst>
                </p:cNvPr>
                <p:cNvSpPr/>
                <p:nvPr/>
              </p:nvSpPr>
              <p:spPr>
                <a:xfrm>
                  <a:off x="5330390" y="6240129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4" name="Oval 593">
                  <a:extLst>
                    <a:ext uri="{FF2B5EF4-FFF2-40B4-BE49-F238E27FC236}">
                      <a16:creationId xmlns:a16="http://schemas.microsoft.com/office/drawing/2014/main" xmlns="" id="{043E05F5-2A2E-3047-A968-EB3CDA04AA17}"/>
                    </a:ext>
                  </a:extLst>
                </p:cNvPr>
                <p:cNvSpPr/>
                <p:nvPr/>
              </p:nvSpPr>
              <p:spPr>
                <a:xfrm>
                  <a:off x="5451135" y="6240129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5" name="Oval 594">
                  <a:extLst>
                    <a:ext uri="{FF2B5EF4-FFF2-40B4-BE49-F238E27FC236}">
                      <a16:creationId xmlns:a16="http://schemas.microsoft.com/office/drawing/2014/main" xmlns="" id="{703486F1-A8A1-0A49-879E-F4DC8E672D61}"/>
                    </a:ext>
                  </a:extLst>
                </p:cNvPr>
                <p:cNvSpPr/>
                <p:nvPr/>
              </p:nvSpPr>
              <p:spPr>
                <a:xfrm>
                  <a:off x="5571880" y="6240129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6" name="Oval 595">
                  <a:extLst>
                    <a:ext uri="{FF2B5EF4-FFF2-40B4-BE49-F238E27FC236}">
                      <a16:creationId xmlns:a16="http://schemas.microsoft.com/office/drawing/2014/main" xmlns="" id="{1509864A-9C34-054B-8258-C57A28DF0218}"/>
                    </a:ext>
                  </a:extLst>
                </p:cNvPr>
                <p:cNvSpPr/>
                <p:nvPr/>
              </p:nvSpPr>
              <p:spPr>
                <a:xfrm>
                  <a:off x="5692625" y="6240129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7" name="Oval 596">
                  <a:extLst>
                    <a:ext uri="{FF2B5EF4-FFF2-40B4-BE49-F238E27FC236}">
                      <a16:creationId xmlns:a16="http://schemas.microsoft.com/office/drawing/2014/main" xmlns="" id="{0166673B-0482-7341-8558-DC629BE0B8B3}"/>
                    </a:ext>
                  </a:extLst>
                </p:cNvPr>
                <p:cNvSpPr/>
                <p:nvPr/>
              </p:nvSpPr>
              <p:spPr>
                <a:xfrm>
                  <a:off x="5813370" y="6240129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8" name="Oval 597">
                  <a:extLst>
                    <a:ext uri="{FF2B5EF4-FFF2-40B4-BE49-F238E27FC236}">
                      <a16:creationId xmlns:a16="http://schemas.microsoft.com/office/drawing/2014/main" xmlns="" id="{F59D6CE3-677F-1F48-9EE7-1364720E3FAE}"/>
                    </a:ext>
                  </a:extLst>
                </p:cNvPr>
                <p:cNvSpPr/>
                <p:nvPr/>
              </p:nvSpPr>
              <p:spPr>
                <a:xfrm>
                  <a:off x="5934115" y="6240129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9" name="Oval 598">
                  <a:extLst>
                    <a:ext uri="{FF2B5EF4-FFF2-40B4-BE49-F238E27FC236}">
                      <a16:creationId xmlns:a16="http://schemas.microsoft.com/office/drawing/2014/main" xmlns="" id="{FA5D045D-4398-D14B-B2C6-63F5EED9454C}"/>
                    </a:ext>
                  </a:extLst>
                </p:cNvPr>
                <p:cNvSpPr/>
                <p:nvPr/>
              </p:nvSpPr>
              <p:spPr>
                <a:xfrm>
                  <a:off x="6054860" y="6240129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0" name="Oval 599">
                  <a:extLst>
                    <a:ext uri="{FF2B5EF4-FFF2-40B4-BE49-F238E27FC236}">
                      <a16:creationId xmlns:a16="http://schemas.microsoft.com/office/drawing/2014/main" xmlns="" id="{6AECD65B-7D6C-7646-AE69-56E7BFFB0964}"/>
                    </a:ext>
                  </a:extLst>
                </p:cNvPr>
                <p:cNvSpPr/>
                <p:nvPr/>
              </p:nvSpPr>
              <p:spPr>
                <a:xfrm>
                  <a:off x="6175605" y="6240129"/>
                  <a:ext cx="78441" cy="78441"/>
                </a:xfrm>
                <a:prstGeom prst="ellipse">
                  <a:avLst/>
                </a:prstGeom>
                <a:solidFill>
                  <a:schemeClr val="bg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01" name="Straight Connector 600">
                  <a:extLst>
                    <a:ext uri="{FF2B5EF4-FFF2-40B4-BE49-F238E27FC236}">
                      <a16:creationId xmlns:a16="http://schemas.microsoft.com/office/drawing/2014/main" xmlns="" id="{046F28DB-C174-6C47-BBDA-DD05F14B28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80636" y="6426547"/>
                  <a:ext cx="2514600" cy="0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02" name="Oval 601">
                  <a:extLst>
                    <a:ext uri="{FF2B5EF4-FFF2-40B4-BE49-F238E27FC236}">
                      <a16:creationId xmlns:a16="http://schemas.microsoft.com/office/drawing/2014/main" xmlns="" id="{A50C0C38-FA12-CC4B-AEDD-04C0D42A8C41}"/>
                    </a:ext>
                  </a:extLst>
                </p:cNvPr>
                <p:cNvSpPr/>
                <p:nvPr/>
              </p:nvSpPr>
              <p:spPr>
                <a:xfrm>
                  <a:off x="4122940" y="6384490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3" name="Oval 602">
                  <a:extLst>
                    <a:ext uri="{FF2B5EF4-FFF2-40B4-BE49-F238E27FC236}">
                      <a16:creationId xmlns:a16="http://schemas.microsoft.com/office/drawing/2014/main" xmlns="" id="{36CEC055-D590-6E4A-B473-2EC52B644670}"/>
                    </a:ext>
                  </a:extLst>
                </p:cNvPr>
                <p:cNvSpPr/>
                <p:nvPr/>
              </p:nvSpPr>
              <p:spPr>
                <a:xfrm>
                  <a:off x="4243685" y="6384490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4" name="Oval 603">
                  <a:extLst>
                    <a:ext uri="{FF2B5EF4-FFF2-40B4-BE49-F238E27FC236}">
                      <a16:creationId xmlns:a16="http://schemas.microsoft.com/office/drawing/2014/main" xmlns="" id="{88D4654E-6321-5845-B0EF-828C62E1A01E}"/>
                    </a:ext>
                  </a:extLst>
                </p:cNvPr>
                <p:cNvSpPr/>
                <p:nvPr/>
              </p:nvSpPr>
              <p:spPr>
                <a:xfrm>
                  <a:off x="4364430" y="6384490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5" name="Oval 604">
                  <a:extLst>
                    <a:ext uri="{FF2B5EF4-FFF2-40B4-BE49-F238E27FC236}">
                      <a16:creationId xmlns:a16="http://schemas.microsoft.com/office/drawing/2014/main" xmlns="" id="{3F9622D0-B6FF-5D4C-8550-843577CC05D8}"/>
                    </a:ext>
                  </a:extLst>
                </p:cNvPr>
                <p:cNvSpPr/>
                <p:nvPr/>
              </p:nvSpPr>
              <p:spPr>
                <a:xfrm>
                  <a:off x="4485175" y="6384490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6" name="Oval 605">
                  <a:extLst>
                    <a:ext uri="{FF2B5EF4-FFF2-40B4-BE49-F238E27FC236}">
                      <a16:creationId xmlns:a16="http://schemas.microsoft.com/office/drawing/2014/main" xmlns="" id="{7DF81ECF-8FD0-1D41-889C-A966BFAE03FA}"/>
                    </a:ext>
                  </a:extLst>
                </p:cNvPr>
                <p:cNvSpPr/>
                <p:nvPr/>
              </p:nvSpPr>
              <p:spPr>
                <a:xfrm>
                  <a:off x="4605920" y="6384490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7" name="Oval 606">
                  <a:extLst>
                    <a:ext uri="{FF2B5EF4-FFF2-40B4-BE49-F238E27FC236}">
                      <a16:creationId xmlns:a16="http://schemas.microsoft.com/office/drawing/2014/main" xmlns="" id="{927B0AE9-8820-F24C-AD2F-978785683947}"/>
                    </a:ext>
                  </a:extLst>
                </p:cNvPr>
                <p:cNvSpPr/>
                <p:nvPr/>
              </p:nvSpPr>
              <p:spPr>
                <a:xfrm>
                  <a:off x="4726665" y="6384490"/>
                  <a:ext cx="78441" cy="78441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8" name="Oval 607">
                  <a:extLst>
                    <a:ext uri="{FF2B5EF4-FFF2-40B4-BE49-F238E27FC236}">
                      <a16:creationId xmlns:a16="http://schemas.microsoft.com/office/drawing/2014/main" xmlns="" id="{CF85FE65-D617-B04F-AA70-6362E4994290}"/>
                    </a:ext>
                  </a:extLst>
                </p:cNvPr>
                <p:cNvSpPr/>
                <p:nvPr/>
              </p:nvSpPr>
              <p:spPr>
                <a:xfrm>
                  <a:off x="4847410" y="6384490"/>
                  <a:ext cx="78441" cy="78441"/>
                </a:xfrm>
                <a:prstGeom prst="ellipse">
                  <a:avLst/>
                </a:prstGeom>
                <a:solidFill>
                  <a:schemeClr val="bg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9" name="Oval 608">
                  <a:extLst>
                    <a:ext uri="{FF2B5EF4-FFF2-40B4-BE49-F238E27FC236}">
                      <a16:creationId xmlns:a16="http://schemas.microsoft.com/office/drawing/2014/main" xmlns="" id="{92B8DE17-A967-B840-822B-F5335565B8F0}"/>
                    </a:ext>
                  </a:extLst>
                </p:cNvPr>
                <p:cNvSpPr/>
                <p:nvPr/>
              </p:nvSpPr>
              <p:spPr>
                <a:xfrm>
                  <a:off x="4968155" y="6384490"/>
                  <a:ext cx="78441" cy="78441"/>
                </a:xfrm>
                <a:prstGeom prst="ellipse">
                  <a:avLst/>
                </a:prstGeom>
                <a:solidFill>
                  <a:schemeClr val="bg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0" name="Oval 609">
                  <a:extLst>
                    <a:ext uri="{FF2B5EF4-FFF2-40B4-BE49-F238E27FC236}">
                      <a16:creationId xmlns:a16="http://schemas.microsoft.com/office/drawing/2014/main" xmlns="" id="{FFCB36DD-5E70-1148-BDFC-1236CF1629AC}"/>
                    </a:ext>
                  </a:extLst>
                </p:cNvPr>
                <p:cNvSpPr/>
                <p:nvPr/>
              </p:nvSpPr>
              <p:spPr>
                <a:xfrm>
                  <a:off x="5088900" y="6384490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1" name="Oval 610">
                  <a:extLst>
                    <a:ext uri="{FF2B5EF4-FFF2-40B4-BE49-F238E27FC236}">
                      <a16:creationId xmlns:a16="http://schemas.microsoft.com/office/drawing/2014/main" xmlns="" id="{7DC044B5-0BF9-7B4E-9118-3A2C8FE5B013}"/>
                    </a:ext>
                  </a:extLst>
                </p:cNvPr>
                <p:cNvSpPr/>
                <p:nvPr/>
              </p:nvSpPr>
              <p:spPr>
                <a:xfrm>
                  <a:off x="5209645" y="6384490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2" name="Oval 611">
                  <a:extLst>
                    <a:ext uri="{FF2B5EF4-FFF2-40B4-BE49-F238E27FC236}">
                      <a16:creationId xmlns:a16="http://schemas.microsoft.com/office/drawing/2014/main" xmlns="" id="{1D4B9BED-4A2B-0F4B-BF83-3F4B0A472A67}"/>
                    </a:ext>
                  </a:extLst>
                </p:cNvPr>
                <p:cNvSpPr/>
                <p:nvPr/>
              </p:nvSpPr>
              <p:spPr>
                <a:xfrm>
                  <a:off x="5330390" y="6384490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3" name="Oval 612">
                  <a:extLst>
                    <a:ext uri="{FF2B5EF4-FFF2-40B4-BE49-F238E27FC236}">
                      <a16:creationId xmlns:a16="http://schemas.microsoft.com/office/drawing/2014/main" xmlns="" id="{D387C550-8F4B-6C4B-A1BA-B3D87E2EEC85}"/>
                    </a:ext>
                  </a:extLst>
                </p:cNvPr>
                <p:cNvSpPr/>
                <p:nvPr/>
              </p:nvSpPr>
              <p:spPr>
                <a:xfrm>
                  <a:off x="5451135" y="6384490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4" name="Oval 613">
                  <a:extLst>
                    <a:ext uri="{FF2B5EF4-FFF2-40B4-BE49-F238E27FC236}">
                      <a16:creationId xmlns:a16="http://schemas.microsoft.com/office/drawing/2014/main" xmlns="" id="{B6751F29-F09C-2140-8F14-75D95739E358}"/>
                    </a:ext>
                  </a:extLst>
                </p:cNvPr>
                <p:cNvSpPr/>
                <p:nvPr/>
              </p:nvSpPr>
              <p:spPr>
                <a:xfrm>
                  <a:off x="5571880" y="6384490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5" name="Oval 614">
                  <a:extLst>
                    <a:ext uri="{FF2B5EF4-FFF2-40B4-BE49-F238E27FC236}">
                      <a16:creationId xmlns:a16="http://schemas.microsoft.com/office/drawing/2014/main" xmlns="" id="{F37BCA85-3942-8340-9BE6-4AACB2AA2820}"/>
                    </a:ext>
                  </a:extLst>
                </p:cNvPr>
                <p:cNvSpPr/>
                <p:nvPr/>
              </p:nvSpPr>
              <p:spPr>
                <a:xfrm>
                  <a:off x="5692625" y="6384490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6" name="Oval 615">
                  <a:extLst>
                    <a:ext uri="{FF2B5EF4-FFF2-40B4-BE49-F238E27FC236}">
                      <a16:creationId xmlns:a16="http://schemas.microsoft.com/office/drawing/2014/main" xmlns="" id="{5A1364A2-18C9-0145-8C5F-35D653FF3662}"/>
                    </a:ext>
                  </a:extLst>
                </p:cNvPr>
                <p:cNvSpPr/>
                <p:nvPr/>
              </p:nvSpPr>
              <p:spPr>
                <a:xfrm>
                  <a:off x="5813370" y="6384490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7" name="Oval 616">
                  <a:extLst>
                    <a:ext uri="{FF2B5EF4-FFF2-40B4-BE49-F238E27FC236}">
                      <a16:creationId xmlns:a16="http://schemas.microsoft.com/office/drawing/2014/main" xmlns="" id="{1EB2B379-FBB4-6549-A496-5DFEA9B642F4}"/>
                    </a:ext>
                  </a:extLst>
                </p:cNvPr>
                <p:cNvSpPr/>
                <p:nvPr/>
              </p:nvSpPr>
              <p:spPr>
                <a:xfrm>
                  <a:off x="5934115" y="6384490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8" name="Oval 617">
                  <a:extLst>
                    <a:ext uri="{FF2B5EF4-FFF2-40B4-BE49-F238E27FC236}">
                      <a16:creationId xmlns:a16="http://schemas.microsoft.com/office/drawing/2014/main" xmlns="" id="{62773DFF-CDD9-7A4D-AAF3-3966EE334D9F}"/>
                    </a:ext>
                  </a:extLst>
                </p:cNvPr>
                <p:cNvSpPr/>
                <p:nvPr/>
              </p:nvSpPr>
              <p:spPr>
                <a:xfrm>
                  <a:off x="6054860" y="6384490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9" name="Oval 618">
                  <a:extLst>
                    <a:ext uri="{FF2B5EF4-FFF2-40B4-BE49-F238E27FC236}">
                      <a16:creationId xmlns:a16="http://schemas.microsoft.com/office/drawing/2014/main" xmlns="" id="{1422CB96-74AE-6942-B0DB-298A219A4909}"/>
                    </a:ext>
                  </a:extLst>
                </p:cNvPr>
                <p:cNvSpPr/>
                <p:nvPr/>
              </p:nvSpPr>
              <p:spPr>
                <a:xfrm>
                  <a:off x="6175605" y="6384490"/>
                  <a:ext cx="78441" cy="78441"/>
                </a:xfrm>
                <a:prstGeom prst="ellipse">
                  <a:avLst/>
                </a:prstGeom>
                <a:solidFill>
                  <a:schemeClr val="bg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620" name="Group 619">
                  <a:extLst>
                    <a:ext uri="{FF2B5EF4-FFF2-40B4-BE49-F238E27FC236}">
                      <a16:creationId xmlns:a16="http://schemas.microsoft.com/office/drawing/2014/main" xmlns="" id="{E9886A5B-2847-4943-9C01-ECF7F666C25B}"/>
                    </a:ext>
                  </a:extLst>
                </p:cNvPr>
                <p:cNvGrpSpPr/>
                <p:nvPr/>
              </p:nvGrpSpPr>
              <p:grpSpPr>
                <a:xfrm>
                  <a:off x="4088184" y="5193712"/>
                  <a:ext cx="2484411" cy="295702"/>
                  <a:chOff x="1" y="3430908"/>
                  <a:chExt cx="2484411" cy="295702"/>
                </a:xfrm>
              </p:grpSpPr>
              <p:pic>
                <p:nvPicPr>
                  <p:cNvPr id="642" name="Picture 641">
                    <a:extLst>
                      <a:ext uri="{FF2B5EF4-FFF2-40B4-BE49-F238E27FC236}">
                        <a16:creationId xmlns:a16="http://schemas.microsoft.com/office/drawing/2014/main" xmlns="" id="{D821424E-CDD8-EE40-A5C2-311CE714B31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t="50321" r="88529"/>
                  <a:stretch/>
                </p:blipFill>
                <p:spPr>
                  <a:xfrm>
                    <a:off x="1" y="3430908"/>
                    <a:ext cx="1398494" cy="295702"/>
                  </a:xfrm>
                  <a:prstGeom prst="rect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</p:pic>
              <p:pic>
                <p:nvPicPr>
                  <p:cNvPr id="643" name="Picture 642">
                    <a:extLst>
                      <a:ext uri="{FF2B5EF4-FFF2-40B4-BE49-F238E27FC236}">
                        <a16:creationId xmlns:a16="http://schemas.microsoft.com/office/drawing/2014/main" xmlns="" id="{D101A94C-0913-944C-8963-21F0712D748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89845" t="50328"/>
                  <a:stretch/>
                </p:blipFill>
                <p:spPr>
                  <a:xfrm>
                    <a:off x="1246280" y="3430908"/>
                    <a:ext cx="1238132" cy="295659"/>
                  </a:xfrm>
                  <a:prstGeom prst="rect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</p:pic>
            </p:grpSp>
            <p:sp>
              <p:nvSpPr>
                <p:cNvPr id="621" name="Oval 620">
                  <a:extLst>
                    <a:ext uri="{FF2B5EF4-FFF2-40B4-BE49-F238E27FC236}">
                      <a16:creationId xmlns:a16="http://schemas.microsoft.com/office/drawing/2014/main" xmlns="" id="{7C77B01C-252F-CC4C-9E91-63827973032B}"/>
                    </a:ext>
                  </a:extLst>
                </p:cNvPr>
                <p:cNvSpPr/>
                <p:nvPr/>
              </p:nvSpPr>
              <p:spPr>
                <a:xfrm>
                  <a:off x="6289715" y="5515149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2" name="Oval 621">
                  <a:extLst>
                    <a:ext uri="{FF2B5EF4-FFF2-40B4-BE49-F238E27FC236}">
                      <a16:creationId xmlns:a16="http://schemas.microsoft.com/office/drawing/2014/main" xmlns="" id="{1F7F3CE9-5CA6-3D4C-8183-C80935ABFDC0}"/>
                    </a:ext>
                  </a:extLst>
                </p:cNvPr>
                <p:cNvSpPr/>
                <p:nvPr/>
              </p:nvSpPr>
              <p:spPr>
                <a:xfrm>
                  <a:off x="6410460" y="5515149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3" name="Oval 622">
                  <a:extLst>
                    <a:ext uri="{FF2B5EF4-FFF2-40B4-BE49-F238E27FC236}">
                      <a16:creationId xmlns:a16="http://schemas.microsoft.com/office/drawing/2014/main" xmlns="" id="{54EE42B4-6EA8-5F48-B0E4-E2488C558442}"/>
                    </a:ext>
                  </a:extLst>
                </p:cNvPr>
                <p:cNvSpPr/>
                <p:nvPr/>
              </p:nvSpPr>
              <p:spPr>
                <a:xfrm>
                  <a:off x="6531205" y="5515149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4" name="Oval 623">
                  <a:extLst>
                    <a:ext uri="{FF2B5EF4-FFF2-40B4-BE49-F238E27FC236}">
                      <a16:creationId xmlns:a16="http://schemas.microsoft.com/office/drawing/2014/main" xmlns="" id="{7B0B1A8A-8CF7-6149-9669-1CCEEE19E3DC}"/>
                    </a:ext>
                  </a:extLst>
                </p:cNvPr>
                <p:cNvSpPr/>
                <p:nvPr/>
              </p:nvSpPr>
              <p:spPr>
                <a:xfrm>
                  <a:off x="6289715" y="5659510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5" name="Oval 624">
                  <a:extLst>
                    <a:ext uri="{FF2B5EF4-FFF2-40B4-BE49-F238E27FC236}">
                      <a16:creationId xmlns:a16="http://schemas.microsoft.com/office/drawing/2014/main" xmlns="" id="{DAF0EE79-E824-194D-A6C4-DA775CBCDA0C}"/>
                    </a:ext>
                  </a:extLst>
                </p:cNvPr>
                <p:cNvSpPr/>
                <p:nvPr/>
              </p:nvSpPr>
              <p:spPr>
                <a:xfrm>
                  <a:off x="6410460" y="5659510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6" name="Oval 625">
                  <a:extLst>
                    <a:ext uri="{FF2B5EF4-FFF2-40B4-BE49-F238E27FC236}">
                      <a16:creationId xmlns:a16="http://schemas.microsoft.com/office/drawing/2014/main" xmlns="" id="{58541B97-0F3E-284C-B16F-1143F21FF6AB}"/>
                    </a:ext>
                  </a:extLst>
                </p:cNvPr>
                <p:cNvSpPr/>
                <p:nvPr/>
              </p:nvSpPr>
              <p:spPr>
                <a:xfrm>
                  <a:off x="6531205" y="5659510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7" name="Oval 626">
                  <a:extLst>
                    <a:ext uri="{FF2B5EF4-FFF2-40B4-BE49-F238E27FC236}">
                      <a16:creationId xmlns:a16="http://schemas.microsoft.com/office/drawing/2014/main" xmlns="" id="{6B3A0990-9AC2-774E-8F51-89565CB369EA}"/>
                    </a:ext>
                  </a:extLst>
                </p:cNvPr>
                <p:cNvSpPr/>
                <p:nvPr/>
              </p:nvSpPr>
              <p:spPr>
                <a:xfrm>
                  <a:off x="6289715" y="5803871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8" name="Oval 627">
                  <a:extLst>
                    <a:ext uri="{FF2B5EF4-FFF2-40B4-BE49-F238E27FC236}">
                      <a16:creationId xmlns:a16="http://schemas.microsoft.com/office/drawing/2014/main" xmlns="" id="{1D57367F-ADD4-CA41-B0EF-DB3D4E2ABC14}"/>
                    </a:ext>
                  </a:extLst>
                </p:cNvPr>
                <p:cNvSpPr/>
                <p:nvPr/>
              </p:nvSpPr>
              <p:spPr>
                <a:xfrm>
                  <a:off x="6410460" y="5803871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9" name="Oval 628">
                  <a:extLst>
                    <a:ext uri="{FF2B5EF4-FFF2-40B4-BE49-F238E27FC236}">
                      <a16:creationId xmlns:a16="http://schemas.microsoft.com/office/drawing/2014/main" xmlns="" id="{F4194C0B-650C-CE4A-90C5-CDD0C4B4C8AF}"/>
                    </a:ext>
                  </a:extLst>
                </p:cNvPr>
                <p:cNvSpPr/>
                <p:nvPr/>
              </p:nvSpPr>
              <p:spPr>
                <a:xfrm>
                  <a:off x="6531205" y="5803871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0" name="Oval 629">
                  <a:extLst>
                    <a:ext uri="{FF2B5EF4-FFF2-40B4-BE49-F238E27FC236}">
                      <a16:creationId xmlns:a16="http://schemas.microsoft.com/office/drawing/2014/main" xmlns="" id="{31B3B27C-95AF-9E49-85C2-B4AC9CD471C9}"/>
                    </a:ext>
                  </a:extLst>
                </p:cNvPr>
                <p:cNvSpPr/>
                <p:nvPr/>
              </p:nvSpPr>
              <p:spPr>
                <a:xfrm>
                  <a:off x="6289715" y="5948232"/>
                  <a:ext cx="78441" cy="78441"/>
                </a:xfrm>
                <a:prstGeom prst="ellipse">
                  <a:avLst/>
                </a:prstGeom>
                <a:solidFill>
                  <a:schemeClr val="bg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1" name="Oval 630">
                  <a:extLst>
                    <a:ext uri="{FF2B5EF4-FFF2-40B4-BE49-F238E27FC236}">
                      <a16:creationId xmlns:a16="http://schemas.microsoft.com/office/drawing/2014/main" xmlns="" id="{F073D9CF-073D-EB4C-9922-92CF0BF43A46}"/>
                    </a:ext>
                  </a:extLst>
                </p:cNvPr>
                <p:cNvSpPr/>
                <p:nvPr/>
              </p:nvSpPr>
              <p:spPr>
                <a:xfrm>
                  <a:off x="6410460" y="5948232"/>
                  <a:ext cx="78441" cy="78441"/>
                </a:xfrm>
                <a:prstGeom prst="ellipse">
                  <a:avLst/>
                </a:prstGeom>
                <a:solidFill>
                  <a:schemeClr val="bg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2" name="Oval 631">
                  <a:extLst>
                    <a:ext uri="{FF2B5EF4-FFF2-40B4-BE49-F238E27FC236}">
                      <a16:creationId xmlns:a16="http://schemas.microsoft.com/office/drawing/2014/main" xmlns="" id="{7381760D-F3F8-1A48-8D66-45D708FC2CF0}"/>
                    </a:ext>
                  </a:extLst>
                </p:cNvPr>
                <p:cNvSpPr/>
                <p:nvPr/>
              </p:nvSpPr>
              <p:spPr>
                <a:xfrm>
                  <a:off x="6531205" y="5948232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3" name="Oval 632">
                  <a:extLst>
                    <a:ext uri="{FF2B5EF4-FFF2-40B4-BE49-F238E27FC236}">
                      <a16:creationId xmlns:a16="http://schemas.microsoft.com/office/drawing/2014/main" xmlns="" id="{37847BC5-DD3B-6E4D-BB01-D0884E1C468D}"/>
                    </a:ext>
                  </a:extLst>
                </p:cNvPr>
                <p:cNvSpPr/>
                <p:nvPr/>
              </p:nvSpPr>
              <p:spPr>
                <a:xfrm>
                  <a:off x="6289715" y="6092593"/>
                  <a:ext cx="78441" cy="78441"/>
                </a:xfrm>
                <a:prstGeom prst="ellipse">
                  <a:avLst/>
                </a:prstGeom>
                <a:solidFill>
                  <a:schemeClr val="bg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4" name="Oval 633">
                  <a:extLst>
                    <a:ext uri="{FF2B5EF4-FFF2-40B4-BE49-F238E27FC236}">
                      <a16:creationId xmlns:a16="http://schemas.microsoft.com/office/drawing/2014/main" xmlns="" id="{FC29115C-6C65-5343-97BB-F53AB45171D2}"/>
                    </a:ext>
                  </a:extLst>
                </p:cNvPr>
                <p:cNvSpPr/>
                <p:nvPr/>
              </p:nvSpPr>
              <p:spPr>
                <a:xfrm>
                  <a:off x="6410460" y="6092593"/>
                  <a:ext cx="78441" cy="78441"/>
                </a:xfrm>
                <a:prstGeom prst="ellipse">
                  <a:avLst/>
                </a:prstGeom>
                <a:solidFill>
                  <a:schemeClr val="bg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5" name="Oval 634">
                  <a:extLst>
                    <a:ext uri="{FF2B5EF4-FFF2-40B4-BE49-F238E27FC236}">
                      <a16:creationId xmlns:a16="http://schemas.microsoft.com/office/drawing/2014/main" xmlns="" id="{8EE89838-8A18-414E-AC8F-8164A4D8AA8F}"/>
                    </a:ext>
                  </a:extLst>
                </p:cNvPr>
                <p:cNvSpPr/>
                <p:nvPr/>
              </p:nvSpPr>
              <p:spPr>
                <a:xfrm>
                  <a:off x="6531205" y="6092593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6" name="Oval 635">
                  <a:extLst>
                    <a:ext uri="{FF2B5EF4-FFF2-40B4-BE49-F238E27FC236}">
                      <a16:creationId xmlns:a16="http://schemas.microsoft.com/office/drawing/2014/main" xmlns="" id="{10657BF5-BB9F-4249-AA59-591B32EED023}"/>
                    </a:ext>
                  </a:extLst>
                </p:cNvPr>
                <p:cNvSpPr/>
                <p:nvPr/>
              </p:nvSpPr>
              <p:spPr>
                <a:xfrm>
                  <a:off x="6289715" y="6236954"/>
                  <a:ext cx="78441" cy="78441"/>
                </a:xfrm>
                <a:prstGeom prst="ellipse">
                  <a:avLst/>
                </a:prstGeom>
                <a:solidFill>
                  <a:schemeClr val="bg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7" name="Oval 636">
                  <a:extLst>
                    <a:ext uri="{FF2B5EF4-FFF2-40B4-BE49-F238E27FC236}">
                      <a16:creationId xmlns:a16="http://schemas.microsoft.com/office/drawing/2014/main" xmlns="" id="{245363C8-90E6-BB47-B3FA-0AA0FAFC52A4}"/>
                    </a:ext>
                  </a:extLst>
                </p:cNvPr>
                <p:cNvSpPr/>
                <p:nvPr/>
              </p:nvSpPr>
              <p:spPr>
                <a:xfrm>
                  <a:off x="6410460" y="6236954"/>
                  <a:ext cx="78441" cy="78441"/>
                </a:xfrm>
                <a:prstGeom prst="ellipse">
                  <a:avLst/>
                </a:prstGeom>
                <a:solidFill>
                  <a:schemeClr val="bg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8" name="Oval 637">
                  <a:extLst>
                    <a:ext uri="{FF2B5EF4-FFF2-40B4-BE49-F238E27FC236}">
                      <a16:creationId xmlns:a16="http://schemas.microsoft.com/office/drawing/2014/main" xmlns="" id="{D72C49A2-294C-E14B-BAFF-4DD97B943A04}"/>
                    </a:ext>
                  </a:extLst>
                </p:cNvPr>
                <p:cNvSpPr/>
                <p:nvPr/>
              </p:nvSpPr>
              <p:spPr>
                <a:xfrm>
                  <a:off x="6531205" y="6236954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9" name="Oval 638">
                  <a:extLst>
                    <a:ext uri="{FF2B5EF4-FFF2-40B4-BE49-F238E27FC236}">
                      <a16:creationId xmlns:a16="http://schemas.microsoft.com/office/drawing/2014/main" xmlns="" id="{163B00F5-005A-A743-8C18-B4388A898121}"/>
                    </a:ext>
                  </a:extLst>
                </p:cNvPr>
                <p:cNvSpPr/>
                <p:nvPr/>
              </p:nvSpPr>
              <p:spPr>
                <a:xfrm>
                  <a:off x="6289715" y="6381315"/>
                  <a:ext cx="78441" cy="78441"/>
                </a:xfrm>
                <a:prstGeom prst="ellipse">
                  <a:avLst/>
                </a:prstGeom>
                <a:solidFill>
                  <a:schemeClr val="bg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0" name="Oval 639">
                  <a:extLst>
                    <a:ext uri="{FF2B5EF4-FFF2-40B4-BE49-F238E27FC236}">
                      <a16:creationId xmlns:a16="http://schemas.microsoft.com/office/drawing/2014/main" xmlns="" id="{DE4270E3-9B32-3943-8E28-65EA475D5E73}"/>
                    </a:ext>
                  </a:extLst>
                </p:cNvPr>
                <p:cNvSpPr/>
                <p:nvPr/>
              </p:nvSpPr>
              <p:spPr>
                <a:xfrm>
                  <a:off x="6410460" y="6381315"/>
                  <a:ext cx="78441" cy="78441"/>
                </a:xfrm>
                <a:prstGeom prst="ellipse">
                  <a:avLst/>
                </a:prstGeom>
                <a:solidFill>
                  <a:schemeClr val="bg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1" name="Oval 640">
                  <a:extLst>
                    <a:ext uri="{FF2B5EF4-FFF2-40B4-BE49-F238E27FC236}">
                      <a16:creationId xmlns:a16="http://schemas.microsoft.com/office/drawing/2014/main" xmlns="" id="{12F35098-5E46-0D44-B6A9-08F5B7CDFBC2}"/>
                    </a:ext>
                  </a:extLst>
                </p:cNvPr>
                <p:cNvSpPr/>
                <p:nvPr/>
              </p:nvSpPr>
              <p:spPr>
                <a:xfrm>
                  <a:off x="6531205" y="6381315"/>
                  <a:ext cx="78441" cy="78441"/>
                </a:xfrm>
                <a:prstGeom prst="ellipse">
                  <a:avLst/>
                </a:prstGeom>
                <a:solidFill>
                  <a:schemeClr val="tx1"/>
                </a:solidFill>
                <a:ln w="6350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646" name="Down Arrow 645"/>
            <p:cNvSpPr/>
            <p:nvPr/>
          </p:nvSpPr>
          <p:spPr>
            <a:xfrm rot="13733638">
              <a:off x="4309882" y="2827908"/>
              <a:ext cx="213666" cy="678509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7" name="Down Arrow 646"/>
            <p:cNvSpPr/>
            <p:nvPr/>
          </p:nvSpPr>
          <p:spPr>
            <a:xfrm rot="19280255">
              <a:off x="4284149" y="3741168"/>
              <a:ext cx="213666" cy="678509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8" name="TextBox 647"/>
            <p:cNvSpPr txBox="1"/>
            <p:nvPr/>
          </p:nvSpPr>
          <p:spPr>
            <a:xfrm>
              <a:off x="5847573" y="3379445"/>
              <a:ext cx="389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or</a:t>
              </a:r>
              <a:endParaRPr 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598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52400" y="133351"/>
            <a:ext cx="8839200" cy="3048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u="sng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S</a:t>
            </a:r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INGLE-</a:t>
            </a:r>
            <a:r>
              <a:rPr lang="en-US" sz="1600" u="sng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M</a:t>
            </a:r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OLECULE LONG READ </a:t>
            </a:r>
            <a:r>
              <a:rPr lang="en-US" sz="1600" u="sng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A</a:t>
            </a:r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CCESSIBLE </a:t>
            </a:r>
            <a:r>
              <a:rPr lang="en-US" sz="1600" u="sng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C</a:t>
            </a:r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HROMATIN MAPPING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497813"/>
            <a:ext cx="4326031" cy="45123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0" y="742950"/>
            <a:ext cx="2057400" cy="4001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Compacta Blk BT" panose="020B0904040702060204" pitchFamily="34" charset="0"/>
              </a:rPr>
              <a:t>SMAC-SEQ</a:t>
            </a:r>
            <a:endParaRPr lang="en-US" sz="2000" dirty="0">
              <a:latin typeface="Compacta Blk BT" panose="020B09040407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80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129450"/>
            <a:ext cx="8991600" cy="1102519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tx1"/>
                </a:solidFill>
                <a:latin typeface="Compacta Blk BT" panose="020B0904040702060204" pitchFamily="34" charset="0"/>
                <a:cs typeface="Calibri" panose="020F0502020204030204" pitchFamily="34" charset="0"/>
              </a:rPr>
              <a:t>PILOT STUDY IN YEAST</a:t>
            </a:r>
            <a:endParaRPr lang="en-US" sz="5400" b="1" dirty="0">
              <a:solidFill>
                <a:schemeClr val="tx1"/>
              </a:solidFill>
              <a:latin typeface="Compacta Blk BT" panose="020B090404070206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37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52400" y="169307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KNOWN FEATURES OF ACCESSIBLE CHROMATIN ARE REPRODUCED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321" y="524853"/>
            <a:ext cx="5789358" cy="44676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77321" y="524853"/>
            <a:ext cx="151479" cy="2942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64621" y="2647950"/>
            <a:ext cx="151479" cy="2942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581400" y="469901"/>
            <a:ext cx="152400" cy="273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47839" y="493104"/>
            <a:ext cx="152400" cy="273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485018" y="2729009"/>
            <a:ext cx="152400" cy="273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648025" y="2758683"/>
            <a:ext cx="152400" cy="273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66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0208" y="1581150"/>
            <a:ext cx="164592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52400" y="169307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ompacta Blk BT" panose="020B0904040702060204" pitchFamily="34" charset="0"/>
              </a:rPr>
              <a:t>SIMULTANEOUS </a:t>
            </a:r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MAPPING OF OPEN CHROMATIN </a:t>
            </a:r>
            <a:r>
              <a:rPr lang="en-US" sz="1600" smtClean="0">
                <a:solidFill>
                  <a:schemeClr val="tx1"/>
                </a:solidFill>
                <a:latin typeface="Compacta Blk BT" panose="020B0904040702060204" pitchFamily="34" charset="0"/>
              </a:rPr>
              <a:t>AND </a:t>
            </a:r>
            <a:r>
              <a:rPr lang="en-US" sz="1600" smtClean="0">
                <a:solidFill>
                  <a:schemeClr val="tx1"/>
                </a:solidFill>
                <a:latin typeface="Compacta Blk BT" panose="020B0904040702060204" pitchFamily="34" charset="0"/>
              </a:rPr>
              <a:t>NUCLEOSOMES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87" y="1504950"/>
            <a:ext cx="8963827" cy="178780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40208" y="1557528"/>
            <a:ext cx="126758" cy="1760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40208" y="2770572"/>
            <a:ext cx="126758" cy="1821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91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0208" y="1581150"/>
            <a:ext cx="164592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52400" y="169307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MAPPING OF OPEN CHROMATIN AND NUCLEOSOMES IN REPEATS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87" y="1462284"/>
            <a:ext cx="8963827" cy="187146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40208" y="566929"/>
            <a:ext cx="126758" cy="1760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40208" y="2770572"/>
            <a:ext cx="126758" cy="1821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40208" y="1504950"/>
            <a:ext cx="126758" cy="1760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60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52400" y="169307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A SINGLE-MOLECULE POPULATION-SCALE VIEW OF CHROMATIN STATES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06805"/>
            <a:ext cx="4572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87" y="666750"/>
            <a:ext cx="8963827" cy="335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8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Custom 1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CB424"/>
      </a:accent1>
      <a:accent2>
        <a:srgbClr val="000000"/>
      </a:accent2>
      <a:accent3>
        <a:srgbClr val="000000"/>
      </a:accent3>
      <a:accent4>
        <a:srgbClr val="000000"/>
      </a:accent4>
      <a:accent5>
        <a:srgbClr val="FFFFFF"/>
      </a:accent5>
      <a:accent6>
        <a:srgbClr val="000000"/>
      </a:accent6>
      <a:hlink>
        <a:srgbClr val="000000"/>
      </a:hlink>
      <a:folHlink>
        <a:srgbClr val="FFC42F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34724</TotalTime>
  <Words>229</Words>
  <Application>Microsoft Office PowerPoint</Application>
  <PresentationFormat>On-screen Show (16:9)</PresentationFormat>
  <Paragraphs>61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Calibri</vt:lpstr>
      <vt:lpstr>Compacta Blk BT</vt:lpstr>
      <vt:lpstr>Franklin Gothic Book</vt:lpstr>
      <vt:lpstr>Perpetua</vt:lpstr>
      <vt:lpstr>Wingdings 2</vt:lpstr>
      <vt:lpstr>Equity</vt:lpstr>
      <vt:lpstr>LONG-RANGE SINGLE MOLECULE MAPPING OF ACCESSIBLE CHROMATIN IN EUKARYOTES</vt:lpstr>
      <vt:lpstr>PowerPoint Presentation</vt:lpstr>
      <vt:lpstr>PowerPoint Presentation</vt:lpstr>
      <vt:lpstr>PowerPoint Presentation</vt:lpstr>
      <vt:lpstr>PILOT STUDY IN YEAST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GEORGI MARINOV</dc:title>
  <dc:creator>Georgi</dc:creator>
  <cp:lastModifiedBy>User</cp:lastModifiedBy>
  <cp:revision>3160</cp:revision>
  <cp:lastPrinted>2018-09-19T21:56:27Z</cp:lastPrinted>
  <dcterms:created xsi:type="dcterms:W3CDTF">2009-02-17T08:29:48Z</dcterms:created>
  <dcterms:modified xsi:type="dcterms:W3CDTF">2019-01-09T13:41:06Z</dcterms:modified>
</cp:coreProperties>
</file>