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732" r:id="rId1"/>
  </p:sldMasterIdLst>
  <p:notesMasterIdLst>
    <p:notesMasterId r:id="rId7"/>
  </p:notesMasterIdLst>
  <p:sldIdLst>
    <p:sldId id="1095" r:id="rId2"/>
    <p:sldId id="1096" r:id="rId3"/>
    <p:sldId id="1098" r:id="rId4"/>
    <p:sldId id="1099" r:id="rId5"/>
    <p:sldId id="1100" r:id="rId6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5050"/>
    <a:srgbClr val="FFFF81"/>
    <a:srgbClr val="97E4FF"/>
    <a:srgbClr val="FFFF93"/>
    <a:srgbClr val="FFCCCC"/>
    <a:srgbClr val="FFCC99"/>
    <a:srgbClr val="99FFCC"/>
    <a:srgbClr val="FFFFCC"/>
    <a:srgbClr val="FFFFFF"/>
    <a:srgbClr val="00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 horzBarState="maximized">
    <p:restoredLeft sz="34589" autoAdjust="0"/>
    <p:restoredTop sz="86429" autoAdjust="0"/>
  </p:normalViewPr>
  <p:slideViewPr>
    <p:cSldViewPr>
      <p:cViewPr varScale="1">
        <p:scale>
          <a:sx n="143" d="100"/>
          <a:sy n="143" d="100"/>
        </p:scale>
        <p:origin x="270" y="120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181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1E605F3-DAB6-4034-B7BA-181631FF0764}" type="datetimeFigureOut">
              <a:rPr lang="en-US" smtClean="0"/>
              <a:pPr/>
              <a:t>5/25/2022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A9A96DE-1578-4FF1-BDBD-52F7D246A10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79913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52318"/>
            <a:ext cx="9013372" cy="501915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2400300"/>
            <a:ext cx="6400800" cy="120015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288AA2-7003-417C-8B52-B9741F1CEEA6}" type="datetime1">
              <a:rPr lang="en-US" smtClean="0"/>
              <a:t>5/25/2022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2936" y="1086978"/>
            <a:ext cx="9021537" cy="114551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6" y="1047542"/>
            <a:ext cx="9021537" cy="90435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6" y="2232488"/>
            <a:ext cx="9021537" cy="82899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129450"/>
            <a:ext cx="8229600" cy="1102519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D46968-4C13-4672-B696-C86B33EBDCC0}" type="datetime1">
              <a:rPr lang="en-US" smtClean="0"/>
              <a:t>5/25/2022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3"/>
            <a:ext cx="2011680" cy="4388644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05980"/>
            <a:ext cx="5562600" cy="4388644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A1CD46-71A9-412E-A238-5B184B55797B}" type="datetime1">
              <a:rPr lang="en-US" smtClean="0"/>
              <a:t>5/25/2022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1124A4-B8A8-472A-8553-B0DBFBACCD64}" type="datetime1">
              <a:rPr lang="en-US" smtClean="0"/>
              <a:t>5/25/2022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085850"/>
            <a:ext cx="7772400" cy="34290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52318"/>
            <a:ext cx="9013372" cy="501915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714376"/>
            <a:ext cx="7772400" cy="1021556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1910955"/>
            <a:ext cx="7772400" cy="1003697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6F7E32-4A38-408C-BF5B-83F52F99E1A5}" type="datetime1">
              <a:rPr lang="en-US" smtClean="0"/>
              <a:t>5/25/2022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4629150"/>
            <a:ext cx="4000500" cy="3429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 flipV="1">
            <a:off x="69417" y="1782623"/>
            <a:ext cx="9013515" cy="6858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50" y="1756109"/>
            <a:ext cx="9013781" cy="3428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10" y="1851660"/>
            <a:ext cx="9014621" cy="3429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4656582"/>
            <a:ext cx="457200" cy="342900"/>
          </a:xfrm>
        </p:spPr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A49B8-F8B2-4B5B-A3FD-AD27FC015899}" type="datetime1">
              <a:rPr lang="en-US" smtClean="0"/>
              <a:t>5/25/2022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085850"/>
            <a:ext cx="3749040" cy="34290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085850"/>
            <a:ext cx="3749040" cy="34290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04788"/>
            <a:ext cx="7772400" cy="85725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085850"/>
            <a:ext cx="3733800" cy="5715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085850"/>
            <a:ext cx="3733800" cy="5715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9F83D6-20D7-4BF8-8A66-A88D3F4DF2AE}" type="datetime1">
              <a:rPr lang="en-US" smtClean="0"/>
              <a:t>5/25/2022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1685925"/>
            <a:ext cx="3733800" cy="291465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1685925"/>
            <a:ext cx="3733800" cy="291465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07C541-C3FF-4A09-836D-F81A90E687C2}" type="datetime1">
              <a:rPr lang="en-US" smtClean="0"/>
              <a:t>5/25/2022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7BCB01-03A0-4F3A-A9F0-5A24292E124D}" type="datetime1">
              <a:rPr lang="en-US" smtClean="0"/>
              <a:t>5/25/2022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52316"/>
            <a:ext cx="9013372" cy="5020056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04788"/>
            <a:ext cx="7772400" cy="85725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200150"/>
            <a:ext cx="1905000" cy="337185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047B22-A398-44D2-9521-3EF4326379E7}" type="datetime1">
              <a:rPr lang="en-US" smtClean="0"/>
              <a:t>5/25/2022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200150"/>
            <a:ext cx="5715000" cy="337185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3675413"/>
            <a:ext cx="7315200" cy="391716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4084369"/>
            <a:ext cx="7315200" cy="51435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0B6C4-030C-4656-B16D-2A9C585F0231}" type="datetime1">
              <a:rPr lang="en-US" smtClean="0"/>
              <a:t>5/25/2022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4629150"/>
            <a:ext cx="3886200" cy="3429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4656582"/>
            <a:ext cx="457200" cy="342900"/>
          </a:xfrm>
        </p:spPr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8307" y="3512666"/>
            <a:ext cx="9006840" cy="6858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13" y="3487858"/>
            <a:ext cx="9006639" cy="3428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5" y="3579921"/>
            <a:ext cx="9006637" cy="3660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13" y="50007"/>
            <a:ext cx="9001873" cy="3436144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81">
            <a:alpha val="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52316"/>
            <a:ext cx="9013372" cy="5020056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05978"/>
            <a:ext cx="7772400" cy="85725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085850"/>
            <a:ext cx="7772400" cy="3429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4643437"/>
            <a:ext cx="2476500" cy="357188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225CF98C-1BE5-491C-BD73-AE659352CF89}" type="datetime1">
              <a:rPr lang="en-US" smtClean="0"/>
              <a:t>5/25/2022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4629150"/>
            <a:ext cx="3962400" cy="3429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4657725"/>
            <a:ext cx="457200" cy="3429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4" name="Rounded Rectangle 3"/>
          <p:cNvSpPr/>
          <p:nvPr/>
        </p:nvSpPr>
        <p:spPr>
          <a:xfrm>
            <a:off x="304800" y="133350"/>
            <a:ext cx="8534400" cy="228600"/>
          </a:xfrm>
          <a:prstGeom prst="round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accent6"/>
                </a:solidFill>
                <a:latin typeface="Compacta Blk BT" panose="020B0904040702060204" pitchFamily="34" charset="0"/>
                <a:cs typeface="Calibri" panose="020F0502020204030204" pitchFamily="34" charset="0"/>
              </a:rPr>
              <a:t>MAPPING STATS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011C5A72-ABD8-4F06-879F-409B97C71B4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087" y="438150"/>
            <a:ext cx="8963827" cy="331161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B0565A3F-92D0-E78B-2F72-D7C5D5B0100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0087" y="788026"/>
            <a:ext cx="8963827" cy="4883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58077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5" name="Rounded Rectangle 3">
            <a:extLst>
              <a:ext uri="{FF2B5EF4-FFF2-40B4-BE49-F238E27FC236}">
                <a16:creationId xmlns:a16="http://schemas.microsoft.com/office/drawing/2014/main" id="{3CE53A33-A791-054B-BC7A-220955EDA929}"/>
              </a:ext>
            </a:extLst>
          </p:cNvPr>
          <p:cNvSpPr/>
          <p:nvPr/>
        </p:nvSpPr>
        <p:spPr>
          <a:xfrm>
            <a:off x="304800" y="133350"/>
            <a:ext cx="8534400" cy="228600"/>
          </a:xfrm>
          <a:prstGeom prst="round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accent6"/>
                </a:solidFill>
                <a:latin typeface="Compacta Blk BT" panose="020B0904040702060204" pitchFamily="34" charset="0"/>
                <a:cs typeface="Calibri" panose="020F0502020204030204" pitchFamily="34" charset="0"/>
              </a:rPr>
              <a:t>FRAGMENT LENGTH</a:t>
            </a:r>
          </a:p>
        </p:txBody>
      </p:sp>
      <p:pic>
        <p:nvPicPr>
          <p:cNvPr id="4" name="Picture 3" descr="Chart, histogram&#10;&#10;Description automatically generated">
            <a:extLst>
              <a:ext uri="{FF2B5EF4-FFF2-40B4-BE49-F238E27FC236}">
                <a16:creationId xmlns:a16="http://schemas.microsoft.com/office/drawing/2014/main" id="{CF344074-8821-9B57-83BE-37A5FBC34C8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" y="932310"/>
            <a:ext cx="4407232" cy="3278881"/>
          </a:xfrm>
          <a:prstGeom prst="rect">
            <a:avLst/>
          </a:prstGeom>
        </p:spPr>
      </p:pic>
      <p:pic>
        <p:nvPicPr>
          <p:cNvPr id="8" name="Picture 7" descr="Chart, histogram&#10;&#10;Description automatically generated">
            <a:extLst>
              <a:ext uri="{FF2B5EF4-FFF2-40B4-BE49-F238E27FC236}">
                <a16:creationId xmlns:a16="http://schemas.microsoft.com/office/drawing/2014/main" id="{DF03EFE1-C2D6-2D2A-393F-322C6C14D90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74432" y="932310"/>
            <a:ext cx="4288568" cy="32788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50695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3</a:t>
            </a:fld>
            <a:endParaRPr lang="en-US"/>
          </a:p>
        </p:txBody>
      </p:sp>
      <p:pic>
        <p:nvPicPr>
          <p:cNvPr id="4" name="Picture 3" descr="Chart, histogram&#10;&#10;Description automatically generated">
            <a:extLst>
              <a:ext uri="{FF2B5EF4-FFF2-40B4-BE49-F238E27FC236}">
                <a16:creationId xmlns:a16="http://schemas.microsoft.com/office/drawing/2014/main" id="{5539233C-7B25-C328-5841-D9E6D33C5E1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" y="932310"/>
            <a:ext cx="4507160" cy="3278881"/>
          </a:xfrm>
          <a:prstGeom prst="rect">
            <a:avLst/>
          </a:prstGeom>
        </p:spPr>
      </p:pic>
      <p:pic>
        <p:nvPicPr>
          <p:cNvPr id="6" name="Picture 5" descr="Chart, line chart, histogram&#10;&#10;Description automatically generated">
            <a:extLst>
              <a:ext uri="{FF2B5EF4-FFF2-40B4-BE49-F238E27FC236}">
                <a16:creationId xmlns:a16="http://schemas.microsoft.com/office/drawing/2014/main" id="{ED388707-E2D4-7510-2F30-8367FDF7ED23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0" y="932310"/>
            <a:ext cx="4457195" cy="32788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82486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4</a:t>
            </a:fld>
            <a:endParaRPr lang="en-US"/>
          </a:p>
        </p:txBody>
      </p:sp>
      <p:pic>
        <p:nvPicPr>
          <p:cNvPr id="4" name="Picture 3" descr="Chart, histogram&#10;&#10;Description automatically generated">
            <a:extLst>
              <a:ext uri="{FF2B5EF4-FFF2-40B4-BE49-F238E27FC236}">
                <a16:creationId xmlns:a16="http://schemas.microsoft.com/office/drawing/2014/main" id="{29690359-BA7A-74A0-396A-087EC30AEE1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43402" y="932310"/>
            <a:ext cx="4457195" cy="32788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14285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4" name="Rounded Rectangle 3">
            <a:extLst>
              <a:ext uri="{FF2B5EF4-FFF2-40B4-BE49-F238E27FC236}">
                <a16:creationId xmlns:a16="http://schemas.microsoft.com/office/drawing/2014/main" id="{6AB342E8-2DED-4591-3DE6-F41048F1B07A}"/>
              </a:ext>
            </a:extLst>
          </p:cNvPr>
          <p:cNvSpPr/>
          <p:nvPr/>
        </p:nvSpPr>
        <p:spPr>
          <a:xfrm>
            <a:off x="304800" y="133350"/>
            <a:ext cx="8534400" cy="228600"/>
          </a:xfrm>
          <a:prstGeom prst="round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accent6"/>
                </a:solidFill>
                <a:latin typeface="Compacta Blk BT" panose="020B0904040702060204" pitchFamily="34" charset="0"/>
                <a:cs typeface="Calibri" panose="020F0502020204030204" pitchFamily="34" charset="0"/>
              </a:rPr>
              <a:t>TSS PROFILE</a:t>
            </a:r>
          </a:p>
        </p:txBody>
      </p:sp>
      <p:pic>
        <p:nvPicPr>
          <p:cNvPr id="5" name="Picture 4" descr="Chart, histogram&#10;&#10;Description automatically generated">
            <a:extLst>
              <a:ext uri="{FF2B5EF4-FFF2-40B4-BE49-F238E27FC236}">
                <a16:creationId xmlns:a16="http://schemas.microsoft.com/office/drawing/2014/main" id="{9211C445-8D1C-54C5-4A09-0A6080C61138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0" y="446337"/>
            <a:ext cx="3721626" cy="4250826"/>
          </a:xfrm>
          <a:prstGeom prst="rect">
            <a:avLst/>
          </a:prstGeom>
        </p:spPr>
      </p:pic>
      <p:pic>
        <p:nvPicPr>
          <p:cNvPr id="7" name="Picture 6" descr="Diagram&#10;&#10;Description automatically generated with low confidence">
            <a:extLst>
              <a:ext uri="{FF2B5EF4-FFF2-40B4-BE49-F238E27FC236}">
                <a16:creationId xmlns:a16="http://schemas.microsoft.com/office/drawing/2014/main" id="{38E24404-5E17-BDE9-C1DA-784DE6E833E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91000" y="446337"/>
            <a:ext cx="4811699" cy="42508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576261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Custom 12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FCB424"/>
      </a:accent1>
      <a:accent2>
        <a:srgbClr val="000000"/>
      </a:accent2>
      <a:accent3>
        <a:srgbClr val="000000"/>
      </a:accent3>
      <a:accent4>
        <a:srgbClr val="000000"/>
      </a:accent4>
      <a:accent5>
        <a:srgbClr val="FFFFFF"/>
      </a:accent5>
      <a:accent6>
        <a:srgbClr val="000000"/>
      </a:accent6>
      <a:hlink>
        <a:srgbClr val="000000"/>
      </a:hlink>
      <a:folHlink>
        <a:srgbClr val="FFC42F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35982</TotalTime>
  <Words>11</Words>
  <Application>Microsoft Office PowerPoint</Application>
  <PresentationFormat>On-screen Show (16:9)</PresentationFormat>
  <Paragraphs>8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Calibri</vt:lpstr>
      <vt:lpstr>Compacta Blk BT</vt:lpstr>
      <vt:lpstr>Franklin Gothic Book</vt:lpstr>
      <vt:lpstr>Perpetua</vt:lpstr>
      <vt:lpstr>Wingdings 2</vt:lpstr>
      <vt:lpstr>Equity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GEORGI MARINOV</dc:title>
  <dc:creator>Georgi</dc:creator>
  <cp:lastModifiedBy>Georgi Kolev Marinov</cp:lastModifiedBy>
  <cp:revision>3001</cp:revision>
  <dcterms:created xsi:type="dcterms:W3CDTF">2009-02-17T08:29:48Z</dcterms:created>
  <dcterms:modified xsi:type="dcterms:W3CDTF">2022-05-26T00:22:56Z</dcterms:modified>
</cp:coreProperties>
</file>