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3"/>
  </p:notesMasterIdLst>
  <p:sldIdLst>
    <p:sldId id="595" r:id="rId2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6433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5/17/2022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Datasets stats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3C2A0C-BE29-1179-A2F7-7CA6FDC82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871166"/>
            <a:ext cx="8963827" cy="340116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1D9B6C-E9DD-A98A-78D7-A216639C26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4355961"/>
            <a:ext cx="8963827" cy="12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2345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79480</TotalTime>
  <Words>3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Franklin Gothic Book</vt:lpstr>
      <vt:lpstr>Perpetua</vt:lpstr>
      <vt:lpstr>Wingdings 2</vt:lpstr>
      <vt:lpstr>Equity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2297</cp:revision>
  <dcterms:created xsi:type="dcterms:W3CDTF">2009-02-17T08:29:48Z</dcterms:created>
  <dcterms:modified xsi:type="dcterms:W3CDTF">2022-05-17T21:52:26Z</dcterms:modified>
</cp:coreProperties>
</file>