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3"/>
  </p:notesMasterIdLst>
  <p:sldIdLst>
    <p:sldId id="801" r:id="rId2"/>
    <p:sldId id="853" r:id="rId3"/>
    <p:sldId id="855" r:id="rId4"/>
    <p:sldId id="856" r:id="rId5"/>
    <p:sldId id="854" r:id="rId6"/>
    <p:sldId id="852" r:id="rId7"/>
    <p:sldId id="857" r:id="rId8"/>
    <p:sldId id="858" r:id="rId9"/>
    <p:sldId id="859" r:id="rId10"/>
    <p:sldId id="861" r:id="rId11"/>
    <p:sldId id="860" r:id="rId12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FFF81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6433" autoAdjust="0"/>
  </p:normalViewPr>
  <p:slideViewPr>
    <p:cSldViewPr>
      <p:cViewPr varScale="1">
        <p:scale>
          <a:sx n="127" d="100"/>
          <a:sy n="127" d="100"/>
        </p:scale>
        <p:origin x="648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2025-03-20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2025-03-20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2025-03-20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2025-03-20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2025-03-20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2025-03-20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2025-03-20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2025-03-20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2025-03-20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B664781A-775D-4298-D582-FC31C8C4715B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F15F63-553C-F816-1D2B-7556E4A1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29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BCAF8E-51A4-8042-BB9C-85B3E5462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792228"/>
            <a:ext cx="8963827" cy="4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15D75-6515-ACB6-34E5-52C4FBA7B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83B92-8805-114E-A371-DA629BFD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37D96CD7-55C1-6067-436F-790F963FBFE2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napshots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EB4FF-0CD3-9F3A-4F51-7A4055ED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4" y="671518"/>
            <a:ext cx="7557025" cy="41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8897D-D2AC-DB38-8485-05349AA68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74A9F-5290-9561-6B5C-F3C1D310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6A0436F7-7F5D-9CED-2F92-41AF4FA16C8E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This is very weird – not all antibodies recognize the same sites!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3848B-21DB-7EAA-7AEE-AC2AE69D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546662"/>
            <a:ext cx="8312727" cy="43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0DC25-5D3C-6D74-94F1-643DD7FF9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7F2AC-D0FB-DB34-5E52-B02476CC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A0D04C44-BCBB-7C88-E7D0-EF5336EAB6F8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Cross-correlation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06B70-E5D8-EDEE-9D5B-2E6862CA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39557"/>
            <a:ext cx="3886438" cy="386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CB9F8-898C-1B43-7BF9-F4E74D81A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338" y="639557"/>
            <a:ext cx="3842462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EA45-B8D5-BD2B-3A0A-8B546B8F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12114-C1D0-D563-31D5-35D8EDF6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F6AD34D3-24AB-5823-7AB8-9890599846B1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Cross-correlation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B2BB5-6AE7-6228-361A-CD84540C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39557"/>
            <a:ext cx="3842399" cy="3864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7ED2C-7A7B-9D12-668F-CF7C4B48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79" y="639557"/>
            <a:ext cx="384792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4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128CE-2EBF-A09C-6A24-9D57685D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F2D24-1A45-6F88-4839-016F1157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CD1CFCEE-01D8-F9E9-069A-FF33D693434E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Cross-correlation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80F4D-20A9-D5BA-1E5C-6742A3E1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76" y="639557"/>
            <a:ext cx="3787649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97A86-16FB-8B85-CC68-34561642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C6D18D-FCDD-2C70-D274-6BF8A619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7BCE9298-A3F8-213B-08EA-C436958640F8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54D5C-66D0-A799-D7E2-F99804F4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787400"/>
            <a:ext cx="69088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502B6-9794-D910-1388-31ECF4F3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7A29D-7A35-2335-4DFF-B1D18514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BE7C9363-F36C-796A-7A2E-B456C3D95D56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napshots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F862F-48AE-BA29-06BB-9B279A333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75" y="619692"/>
            <a:ext cx="7557025" cy="40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7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05AB-84A7-4875-3C8E-77E31FE2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01910-1742-7211-6D60-62DD866F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9C5282D1-7FAA-9FE5-266F-C08470F3A26C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napshots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3F482-20BB-DB78-8B5E-FA9B327F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75" y="561305"/>
            <a:ext cx="7557025" cy="41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F17A-7B57-4F86-B422-64CCF5422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26DADB-CF15-A7C9-74DC-9FBAE8BA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1B42AD20-9829-428B-E969-03C24A80DB41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napshots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CC565-BB98-25DD-9230-0827A911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75" y="720211"/>
            <a:ext cx="7557025" cy="41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C4D3-AA80-EA1B-7FBB-0CC803A6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F6C42-2BFE-34C9-A170-2C5F44CB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87485004-545D-FF14-7608-BD767C0FCE64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napshots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59D71-5F8A-5000-B8A0-EFDAB299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75" y="534432"/>
            <a:ext cx="7557025" cy="4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5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86528</TotalTime>
  <Words>40</Words>
  <Application>Microsoft Office PowerPoint</Application>
  <PresentationFormat>On-screen Show (16:9)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2749</cp:revision>
  <dcterms:created xsi:type="dcterms:W3CDTF">2009-02-17T08:29:48Z</dcterms:created>
  <dcterms:modified xsi:type="dcterms:W3CDTF">2025-03-21T05:09:13Z</dcterms:modified>
</cp:coreProperties>
</file>