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595" r:id="rId2"/>
    <p:sldId id="596" r:id="rId3"/>
    <p:sldId id="597" r:id="rId4"/>
    <p:sldId id="598" r:id="rId5"/>
    <p:sldId id="599" r:id="rId6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433" autoAdjust="0"/>
  </p:normalViewPr>
  <p:slideViewPr>
    <p:cSldViewPr>
      <p:cViewPr varScale="1">
        <p:scale>
          <a:sx n="138" d="100"/>
          <a:sy n="138" d="100"/>
        </p:scale>
        <p:origin x="42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11/18/2022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11/18/2022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11/18/2022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11/18/2022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11/18/2022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11/18/2022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11/18/2022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1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19987A3-8202-0D93-99A2-E0FA50F71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42241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22F0EC1-3DE3-9331-52BD-C334E320B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742950"/>
            <a:ext cx="8963827" cy="1353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273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8D300DC6-F34D-4801-E36A-5A56431BA632}"/>
              </a:ext>
            </a:extLst>
          </p:cNvPr>
          <p:cNvSpPr/>
          <p:nvPr/>
        </p:nvSpPr>
        <p:spPr>
          <a:xfrm>
            <a:off x="304801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EMX1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C12987-A328-2DDE-E3A2-D1A899CF9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259" y="407805"/>
            <a:ext cx="8047541" cy="4649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594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78C31799-294E-98EA-3F66-AC0BEA168AE1}"/>
              </a:ext>
            </a:extLst>
          </p:cNvPr>
          <p:cNvSpPr/>
          <p:nvPr/>
        </p:nvSpPr>
        <p:spPr>
          <a:xfrm>
            <a:off x="304801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CD298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062406-DE85-7525-EFDA-29EB66591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082" y="410441"/>
            <a:ext cx="827231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04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78C31799-294E-98EA-3F66-AC0BEA168AE1}"/>
              </a:ext>
            </a:extLst>
          </p:cNvPr>
          <p:cNvSpPr/>
          <p:nvPr/>
        </p:nvSpPr>
        <p:spPr>
          <a:xfrm>
            <a:off x="304801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CD298 equal scale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79A869-F404-4E6C-A7E6-513EB59EDF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952" y="410441"/>
            <a:ext cx="813324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845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78C31799-294E-98EA-3F66-AC0BEA168AE1}"/>
              </a:ext>
            </a:extLst>
          </p:cNvPr>
          <p:cNvSpPr/>
          <p:nvPr/>
        </p:nvSpPr>
        <p:spPr>
          <a:xfrm>
            <a:off x="304801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Side note on 5’ ends: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4DB7E1-54ED-2588-931A-26259070D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37" y="590550"/>
            <a:ext cx="8312727" cy="32106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6E00166-A614-5B0B-938A-7FC83864C8A6}"/>
              </a:ext>
            </a:extLst>
          </p:cNvPr>
          <p:cNvSpPr txBox="1"/>
          <p:nvPr/>
        </p:nvSpPr>
        <p:spPr>
          <a:xfrm>
            <a:off x="297873" y="4199007"/>
            <a:ext cx="8312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While we can see cut sites with the active Cas9, the nick is not visible in the dsDNA prep. It might be if we do </a:t>
            </a:r>
            <a:r>
              <a:rPr lang="en-US" sz="1400" dirty="0" err="1"/>
              <a:t>ssKAS</a:t>
            </a:r>
            <a:r>
              <a:rPr lang="en-US" sz="1400" dirty="0"/>
              <a:t>-seq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23789A-586C-386E-82E9-0BC766A1E58D}"/>
              </a:ext>
            </a:extLst>
          </p:cNvPr>
          <p:cNvSpPr/>
          <p:nvPr/>
        </p:nvSpPr>
        <p:spPr>
          <a:xfrm>
            <a:off x="7924800" y="3257550"/>
            <a:ext cx="990601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5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71794</TotalTime>
  <Words>47</Words>
  <Application>Microsoft Office PowerPoint</Application>
  <PresentationFormat>On-screen Show (16:9)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2083</cp:revision>
  <dcterms:created xsi:type="dcterms:W3CDTF">2009-02-17T08:29:48Z</dcterms:created>
  <dcterms:modified xsi:type="dcterms:W3CDTF">2022-11-18T18:57:02Z</dcterms:modified>
</cp:coreProperties>
</file>