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56" r:id="rId1"/>
  </p:sldMasterIdLst>
  <p:notesMasterIdLst>
    <p:notesMasterId r:id="rId11"/>
  </p:notesMasterIdLst>
  <p:sldIdLst>
    <p:sldId id="544" r:id="rId2"/>
    <p:sldId id="568" r:id="rId3"/>
    <p:sldId id="569" r:id="rId4"/>
    <p:sldId id="562" r:id="rId5"/>
    <p:sldId id="563" r:id="rId6"/>
    <p:sldId id="565" r:id="rId7"/>
    <p:sldId id="566" r:id="rId8"/>
    <p:sldId id="559" r:id="rId9"/>
    <p:sldId id="560" r:id="rId10"/>
  </p:sldIdLst>
  <p:sldSz cx="9144000" cy="5143500" type="screen16x9"/>
  <p:notesSz cx="6858000" cy="9144000"/>
  <p:defaultTextStyle>
    <a:defPPr>
      <a:defRPr lang="en-US"/>
    </a:defPPr>
    <a:lvl1pPr marL="0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9576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79152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18728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58303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97879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637455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77031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516607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81"/>
    <a:srgbClr val="FFFFA3"/>
    <a:srgbClr val="FFFF93"/>
    <a:srgbClr val="FFFFFF"/>
    <a:srgbClr val="0033CC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9" autoAdjust="0"/>
    <p:restoredTop sz="96433" autoAdjust="0"/>
  </p:normalViewPr>
  <p:slideViewPr>
    <p:cSldViewPr>
      <p:cViewPr varScale="1">
        <p:scale>
          <a:sx n="145" d="100"/>
          <a:sy n="145" d="100"/>
        </p:scale>
        <p:origin x="246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8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605F3-DAB6-4034-B7BA-181631FF0764}" type="datetimeFigureOut">
              <a:rPr lang="en-US" smtClean="0"/>
              <a:pPr/>
              <a:t>2019-09-07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A96DE-1578-4FF1-BDBD-52F7D246A1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91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39576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879152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18728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758303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197879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637455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077031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516607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A96DE-1578-4FF1-BDBD-52F7D246A10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67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A96DE-1578-4FF1-BDBD-52F7D246A10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08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A96DE-1578-4FF1-BDBD-52F7D246A10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51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A96DE-1578-4FF1-BDBD-52F7D246A10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92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A96DE-1578-4FF1-BDBD-52F7D246A10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34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A96DE-1578-4FF1-BDBD-52F7D246A10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9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A96DE-1578-4FF1-BDBD-52F7D246A10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2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A96DE-1578-4FF1-BDBD-52F7D246A10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55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A96DE-1578-4FF1-BDBD-52F7D246A10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05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916" tIns="43957" rIns="87916" bIns="43957"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2" y="52319"/>
            <a:ext cx="9013374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1" y="2400300"/>
            <a:ext cx="6400800" cy="1200150"/>
          </a:xfrm>
        </p:spPr>
        <p:txBody>
          <a:bodyPr/>
          <a:lstStyle>
            <a:lvl1pPr marL="0" indent="0" algn="ctr">
              <a:buNone/>
              <a:defRPr sz="2500">
                <a:solidFill>
                  <a:schemeClr val="tx2"/>
                </a:solidFill>
              </a:defRPr>
            </a:lvl1pPr>
            <a:lvl2pPr marL="439576" indent="0" algn="ctr">
              <a:buNone/>
            </a:lvl2pPr>
            <a:lvl3pPr marL="879152" indent="0" algn="ctr">
              <a:buNone/>
            </a:lvl3pPr>
            <a:lvl4pPr marL="1318728" indent="0" algn="ctr">
              <a:buNone/>
            </a:lvl4pPr>
            <a:lvl5pPr marL="1758303" indent="0" algn="ctr">
              <a:buNone/>
            </a:lvl5pPr>
            <a:lvl6pPr marL="2197879" indent="0" algn="ctr">
              <a:buNone/>
            </a:lvl6pPr>
            <a:lvl7pPr marL="2637455" indent="0" algn="ctr">
              <a:buNone/>
            </a:lvl7pPr>
            <a:lvl8pPr marL="3077031" indent="0" algn="ctr">
              <a:buNone/>
            </a:lvl8pPr>
            <a:lvl9pPr marL="3516607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1033-60DB-4CF3-B987-BD08B57DB74B}" type="datetime1">
              <a:rPr lang="en-US" smtClean="0"/>
              <a:t>2019-09-07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5" y="1086978"/>
            <a:ext cx="9021537" cy="1145513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5" y="1047542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5" y="2232488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129449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9DA6-E211-42C3-9C02-2CA7AE388112}" type="datetime1">
              <a:rPr lang="en-US" smtClean="0"/>
              <a:t>2019-09-07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11680" cy="438864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205980"/>
            <a:ext cx="5562601" cy="438864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9E527-3E0F-45C1-8B5D-E4E95FAA5ADC}" type="datetime1">
              <a:rPr lang="en-US" smtClean="0"/>
              <a:t>2019-09-07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7FFD1-4403-4822-836C-39D9D1ADD929}" type="datetime1">
              <a:rPr lang="en-US" smtClean="0"/>
              <a:t>2019-09-07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1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916" tIns="43957" rIns="87916" bIns="43957"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2" y="52319"/>
            <a:ext cx="9013374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38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10954"/>
            <a:ext cx="7772400" cy="1003697"/>
          </a:xfrm>
        </p:spPr>
        <p:txBody>
          <a:bodyPr anchor="t" anchorCtr="0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DADA-AEC3-414F-B697-76CD612200B9}" type="datetime1">
              <a:rPr lang="en-US" smtClean="0"/>
              <a:t>2019-09-07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1" y="4629150"/>
            <a:ext cx="4000499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4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7" y="1756108"/>
            <a:ext cx="9013782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7" y="1851660"/>
            <a:ext cx="9014622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5" y="4656582"/>
            <a:ext cx="457200" cy="342900"/>
          </a:xfrm>
        </p:spPr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B0F00-299A-43B2-B9C5-15425944D1A6}" type="datetime1">
              <a:rPr lang="en-US" smtClean="0"/>
              <a:t>2019-09-07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1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085851"/>
            <a:ext cx="3733801" cy="571500"/>
          </a:xfrm>
          <a:noFill/>
          <a:ln w="12700" cap="sq" cmpd="sng" algn="ctr">
            <a:noFill/>
            <a:prstDash val="solid"/>
          </a:ln>
        </p:spPr>
        <p:txBody>
          <a:bodyPr lIns="87916" anchor="b" anchorCtr="0">
            <a:noAutofit/>
          </a:bodyPr>
          <a:lstStyle>
            <a:lvl1pPr marL="0" indent="0">
              <a:buNone/>
              <a:defRPr sz="23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700" b="1"/>
            </a:lvl3pPr>
            <a:lvl4pPr>
              <a:buNone/>
              <a:defRPr sz="1500" b="1"/>
            </a:lvl4pPr>
            <a:lvl5pPr>
              <a:buNone/>
              <a:defRPr sz="15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1" y="1085851"/>
            <a:ext cx="3733801" cy="571500"/>
          </a:xfrm>
          <a:noFill/>
          <a:ln w="12700" cap="sq" cmpd="sng" algn="ctr">
            <a:noFill/>
            <a:prstDash val="solid"/>
          </a:ln>
        </p:spPr>
        <p:txBody>
          <a:bodyPr lIns="87916" anchor="b" anchorCtr="0">
            <a:noAutofit/>
          </a:bodyPr>
          <a:lstStyle>
            <a:lvl1pPr marL="0" indent="0">
              <a:buNone/>
              <a:defRPr sz="23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700" b="1"/>
            </a:lvl3pPr>
            <a:lvl4pPr>
              <a:buNone/>
              <a:defRPr sz="1500" b="1"/>
            </a:lvl4pPr>
            <a:lvl5pPr>
              <a:buNone/>
              <a:defRPr sz="15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5CF04-5070-4FBA-BCBB-05551ABD8144}" type="datetime1">
              <a:rPr lang="en-US" smtClean="0"/>
              <a:t>2019-09-07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1" y="1685925"/>
            <a:ext cx="3733801" cy="29146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1" y="1685925"/>
            <a:ext cx="3733801" cy="29146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08F0-FF56-44DD-B9E9-639DC090AD71}" type="datetime1">
              <a:rPr lang="en-US" smtClean="0"/>
              <a:t>2019-09-07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77424-37F0-46E8-9C8E-793850C83AB6}" type="datetime1">
              <a:rPr lang="en-US" smtClean="0"/>
              <a:t>2019-09-07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6" y="52316"/>
            <a:ext cx="9013374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204788"/>
            <a:ext cx="7772400" cy="857250"/>
          </a:xfrm>
        </p:spPr>
        <p:txBody>
          <a:bodyPr anchor="b" anchorCtr="0"/>
          <a:lstStyle>
            <a:lvl1pPr algn="l">
              <a:buNone/>
              <a:defRPr sz="3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1" y="1200150"/>
            <a:ext cx="1905001" cy="3371850"/>
          </a:xfrm>
        </p:spPr>
        <p:txBody>
          <a:bodyPr/>
          <a:lstStyle>
            <a:lvl1pPr marL="0" indent="0">
              <a:buNone/>
              <a:defRPr sz="1700"/>
            </a:lvl1pPr>
            <a:lvl2pPr>
              <a:buNone/>
              <a:defRPr sz="1200"/>
            </a:lvl2pPr>
            <a:lvl3pPr>
              <a:buNone/>
              <a:defRPr sz="9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DCFB-86CC-43DF-A500-F039ACCC0C66}" type="datetime1">
              <a:rPr lang="en-US" smtClean="0"/>
              <a:t>2019-09-07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1" cy="33718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7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500"/>
            </a:lvl1pPr>
            <a:lvl2pPr>
              <a:defRPr sz="12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3866-0749-444E-B04E-23BD34FDFB51}" type="datetime1">
              <a:rPr lang="en-US" smtClean="0"/>
              <a:t>2019-09-07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1" y="4629150"/>
            <a:ext cx="3886201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5" y="4656582"/>
            <a:ext cx="457200" cy="342900"/>
          </a:xfrm>
        </p:spPr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6" y="3512666"/>
            <a:ext cx="9006841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12" y="3487857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3" y="3579920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11" y="50008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1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916" tIns="43957" rIns="87916" bIns="43957"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6" y="52316"/>
            <a:ext cx="9013374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7916" tIns="43957" rIns="87916" bIns="4395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1" y="205979"/>
            <a:ext cx="7772400" cy="857250"/>
          </a:xfrm>
          <a:prstGeom prst="rect">
            <a:avLst/>
          </a:prstGeom>
        </p:spPr>
        <p:txBody>
          <a:bodyPr lIns="87916" tIns="43957" rIns="87916" bIns="87916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1" y="1085850"/>
            <a:ext cx="7772400" cy="3429000"/>
          </a:xfrm>
          <a:prstGeom prst="rect">
            <a:avLst/>
          </a:prstGeom>
        </p:spPr>
        <p:txBody>
          <a:bodyPr lIns="87916" tIns="43957" rIns="87916" bIns="43957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1" y="4643438"/>
            <a:ext cx="2476499" cy="357188"/>
          </a:xfrm>
          <a:prstGeom prst="rect">
            <a:avLst/>
          </a:prstGeom>
        </p:spPr>
        <p:txBody>
          <a:bodyPr lIns="87916" tIns="43957" rIns="87916" bIns="43957"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9FBE920-E4F6-43A4-A41A-3E3B2975D6B0}" type="datetime1">
              <a:rPr lang="en-US" smtClean="0"/>
              <a:t>2019-09-07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lIns="87916" tIns="43957" rIns="87916" bIns="43957"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5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3746" indent="-263746" algn="l" rtl="0" eaLnBrk="1" latinLnBrk="0" hangingPunct="1">
        <a:spcBef>
          <a:spcPts val="557"/>
        </a:spcBef>
        <a:buClr>
          <a:schemeClr val="accent1"/>
        </a:buClr>
        <a:buSzPct val="85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27491" indent="-219788" algn="l" rtl="0" eaLnBrk="1" latinLnBrk="0" hangingPunct="1">
        <a:spcBef>
          <a:spcPts val="355"/>
        </a:spcBef>
        <a:buClr>
          <a:schemeClr val="accent2"/>
        </a:buClr>
        <a:buSzPct val="85000"/>
        <a:buFont typeface="Wingdings 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791236" indent="-219788" algn="l" rtl="0" eaLnBrk="1" latinLnBrk="0" hangingPunct="1">
        <a:spcBef>
          <a:spcPts val="355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54982" indent="-219788" algn="l" rtl="0" eaLnBrk="1" latinLnBrk="0" hangingPunct="1">
        <a:spcBef>
          <a:spcPts val="355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18728" indent="-219788" algn="l" rtl="0" eaLnBrk="1" latinLnBrk="0" hangingPunct="1">
        <a:spcBef>
          <a:spcPts val="355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82473" indent="-219788" algn="l" rtl="0" eaLnBrk="1" latinLnBrk="0" hangingPunct="1">
        <a:spcBef>
          <a:spcPts val="355"/>
        </a:spcBef>
        <a:buClr>
          <a:schemeClr val="accent3"/>
        </a:buClr>
        <a:buChar char="•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846219" indent="-219788" algn="l" rtl="0" eaLnBrk="1" latinLnBrk="0" hangingPunct="1">
        <a:spcBef>
          <a:spcPts val="355"/>
        </a:spcBef>
        <a:buClr>
          <a:schemeClr val="accent2"/>
        </a:buClr>
        <a:buChar char="•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109965" indent="-219788" algn="l" rtl="0" eaLnBrk="1" latinLnBrk="0" hangingPunct="1">
        <a:spcBef>
          <a:spcPts val="355"/>
        </a:spcBef>
        <a:buClr>
          <a:schemeClr val="accent1">
            <a:tint val="60000"/>
          </a:schemeClr>
        </a:buClr>
        <a:buChar char="•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2373709" indent="-219788" algn="l" rtl="0" eaLnBrk="1" latinLnBrk="0" hangingPunct="1">
        <a:spcBef>
          <a:spcPts val="355"/>
        </a:spcBef>
        <a:buClr>
          <a:schemeClr val="accent2">
            <a:tint val="60000"/>
          </a:schemeClr>
        </a:buClr>
        <a:buChar char="•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3957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8791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1872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7583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1978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6374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0770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5166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304800" y="126772"/>
            <a:ext cx="8610600" cy="228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Mapping stats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7" y="377499"/>
            <a:ext cx="8963827" cy="3654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87" y="742950"/>
            <a:ext cx="8963827" cy="11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9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361950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Single-molecule (1000 reads subsample)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p=0.3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binarization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500nM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sample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57150"/>
            <a:ext cx="6026997" cy="15190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420" y="1648065"/>
            <a:ext cx="6001780" cy="336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6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361950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Single-molecule (1000 reads subsample)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p=0.3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binarization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125nM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sample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74293"/>
            <a:ext cx="6026997" cy="14181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449" y="1743538"/>
            <a:ext cx="6026997" cy="165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2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044" y="72680"/>
            <a:ext cx="5942356" cy="15452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361950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Single-molecule (1000 reads subsample)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p=0.3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binarization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500nM sample</a:t>
            </a:r>
            <a:endParaRPr lang="en-US" sz="16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468" y="1581150"/>
            <a:ext cx="5958932" cy="34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1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361950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Single-molecule (1000 reads subsample)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p=0.3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binarization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125nM sample</a:t>
            </a:r>
            <a:endParaRPr lang="en-US" sz="16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415" y="131236"/>
            <a:ext cx="5942355" cy="1373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686" y="1587846"/>
            <a:ext cx="5967324" cy="29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9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361950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Single-molecule (1000 reads subsample)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p=0.3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binarization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500nM </a:t>
            </a: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sample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876" y="68503"/>
            <a:ext cx="5967324" cy="15126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531" y="1581150"/>
            <a:ext cx="5934669" cy="34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0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361950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Single-molecule (1000 reads subsample)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p=0.3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binarization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125nM sample</a:t>
            </a:r>
            <a:endParaRPr lang="en-US" sz="16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059" y="168409"/>
            <a:ext cx="5967324" cy="13365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059" y="1581150"/>
            <a:ext cx="6026997" cy="245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2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361950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Single-molecule (1000 reads subsample)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p=0.3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binarization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500nM sample</a:t>
            </a:r>
            <a:endParaRPr lang="en-US" sz="16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360" y="113416"/>
            <a:ext cx="5942355" cy="15055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623081"/>
            <a:ext cx="5950206" cy="347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4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361950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Single-molecule (1000 reads subsample)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p=0.3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binarization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125nM sample</a:t>
            </a:r>
            <a:endParaRPr lang="en-US" sz="16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610" y="133350"/>
            <a:ext cx="5967324" cy="13318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935" y="1581150"/>
            <a:ext cx="5967324" cy="171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2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Custom 1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FF4B4B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76472</TotalTime>
  <Words>102</Words>
  <Application>Microsoft Office PowerPoint</Application>
  <PresentationFormat>On-screen Show (16:9)</PresentationFormat>
  <Paragraphs>51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Franklin Gothic Book</vt:lpstr>
      <vt:lpstr>Perpetua</vt:lpstr>
      <vt:lpstr>Wingdings 2</vt:lpstr>
      <vt:lpstr>Equity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GEORGI MARINOV</dc:title>
  <dc:creator>Georgi</dc:creator>
  <cp:lastModifiedBy>User</cp:lastModifiedBy>
  <cp:revision>1975</cp:revision>
  <dcterms:created xsi:type="dcterms:W3CDTF">2009-02-17T08:29:48Z</dcterms:created>
  <dcterms:modified xsi:type="dcterms:W3CDTF">2019-09-08T00:29:26Z</dcterms:modified>
</cp:coreProperties>
</file>