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8"/>
  </p:notesMasterIdLst>
  <p:sldIdLst>
    <p:sldId id="515" r:id="rId2"/>
    <p:sldId id="541" r:id="rId3"/>
    <p:sldId id="537" r:id="rId4"/>
    <p:sldId id="536" r:id="rId5"/>
    <p:sldId id="525" r:id="rId6"/>
    <p:sldId id="534" r:id="rId7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A3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9" autoAdjust="0"/>
    <p:restoredTop sz="96433" autoAdjust="0"/>
  </p:normalViewPr>
  <p:slideViewPr>
    <p:cSldViewPr>
      <p:cViewPr varScale="1">
        <p:scale>
          <a:sx n="145" d="100"/>
          <a:sy n="145" d="100"/>
        </p:scale>
        <p:origin x="24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2019-05-29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2019-05-29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2019-05-29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2019-05-29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2019-05-29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2019-05-29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2019-05-29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2019-05-29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2019-05-29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2019-05-29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2019-05-29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2019-05-29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2019-05-29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26772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Data and deep learning modeling summary: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1" y="590550"/>
            <a:ext cx="85344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Ran </a:t>
            </a:r>
            <a:r>
              <a:rPr lang="en-US" dirty="0" err="1" smtClean="0"/>
              <a:t>BPNet</a:t>
            </a:r>
            <a:r>
              <a:rPr lang="en-US" dirty="0" smtClean="0"/>
              <a:t> models on Oct4 and Sox2 ChIP-seq </a:t>
            </a:r>
            <a:r>
              <a:rPr lang="en-US" dirty="0"/>
              <a:t>mouse ES datasets (GSE44286</a:t>
            </a:r>
            <a:r>
              <a:rPr lang="en-US" dirty="0" smtClean="0"/>
              <a:t>)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smtClean="0"/>
              <a:t>Ran both models on 5’ ends and on coverage; the latter seem to work a better in this case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smtClean="0"/>
              <a:t>Importance scoring using </a:t>
            </a:r>
            <a:r>
              <a:rPr lang="en-US" dirty="0" err="1" smtClean="0"/>
              <a:t>DeepLIFT</a:t>
            </a:r>
            <a:endParaRPr lang="en-US" dirty="0" smtClean="0"/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smtClean="0"/>
              <a:t>The top 4 tracks are the importance scores and the predicted ChIP-seq profiles for the two strands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smtClean="0"/>
              <a:t>The other tracks show the actual data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smtClean="0"/>
              <a:t>Also shown is the FIMO map of all CIS-BP motifs for mm10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smtClean="0"/>
              <a:t>All sites are shown as a constant 400bp window, but a 2kb region centered on those windows is to be used for PCR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02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605677"/>
            <a:ext cx="8963827" cy="3932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32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70" y="181841"/>
            <a:ext cx="8946318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43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209550"/>
            <a:ext cx="8963827" cy="440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73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613862"/>
            <a:ext cx="8963827" cy="3915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88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62" y="285750"/>
            <a:ext cx="8875076" cy="431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14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70030</TotalTime>
  <Words>112</Words>
  <Application>Microsoft Office PowerPoint</Application>
  <PresentationFormat>On-screen Show (16:9)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1956</cp:revision>
  <dcterms:created xsi:type="dcterms:W3CDTF">2009-02-17T08:29:48Z</dcterms:created>
  <dcterms:modified xsi:type="dcterms:W3CDTF">2019-05-29T09:26:46Z</dcterms:modified>
</cp:coreProperties>
</file>