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3"/>
  </p:notesMasterIdLst>
  <p:sldIdLst>
    <p:sldId id="538" r:id="rId2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1"/>
    <a:srgbClr val="FFFFA3"/>
    <a:srgbClr val="FFFF93"/>
    <a:srgbClr val="FFFFFF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9" autoAdjust="0"/>
    <p:restoredTop sz="96433" autoAdjust="0"/>
  </p:normalViewPr>
  <p:slideViewPr>
    <p:cSldViewPr>
      <p:cViewPr varScale="1">
        <p:scale>
          <a:sx n="121" d="100"/>
          <a:sy n="121" d="100"/>
        </p:scale>
        <p:origin x="328" y="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2025-10-05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2025-10-05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2025-10-05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2025-10-05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2025-10-05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2025-10-05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2025-10-05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2025-10-05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2025-10-05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2025-10-05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2025-10-05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2025-10-05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2025-10-05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C7DF75-2762-300C-AD39-5DD881D136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5E43E6-CF18-72D8-EE51-1B3A0C4AD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30A933B-66A4-EB89-C0A8-A16FB4808003}"/>
              </a:ext>
            </a:extLst>
          </p:cNvPr>
          <p:cNvSpPr/>
          <p:nvPr/>
        </p:nvSpPr>
        <p:spPr>
          <a:xfrm>
            <a:off x="304800" y="571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Dataset stats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351E457-D84A-B877-1BA0-FF6A84EE6B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361950"/>
            <a:ext cx="8963827" cy="62065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9ADBC0A-003A-B34E-D558-5A63D8C355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8610" y="1145706"/>
            <a:ext cx="3766781" cy="3788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0418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73261</TotalTime>
  <Words>3</Words>
  <Application>Microsoft Office PowerPoint</Application>
  <PresentationFormat>On-screen Show (16:9)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Franklin Gothic Book</vt:lpstr>
      <vt:lpstr>Perpetua</vt:lpstr>
      <vt:lpstr>Wingdings 2</vt:lpstr>
      <vt:lpstr>Equity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2100</cp:revision>
  <dcterms:created xsi:type="dcterms:W3CDTF">2009-02-17T08:29:48Z</dcterms:created>
  <dcterms:modified xsi:type="dcterms:W3CDTF">2025-10-06T06:05:22Z</dcterms:modified>
</cp:coreProperties>
</file>