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9"/>
  </p:notesMasterIdLst>
  <p:sldIdLst>
    <p:sldId id="538" r:id="rId2"/>
    <p:sldId id="522" r:id="rId3"/>
    <p:sldId id="539" r:id="rId4"/>
    <p:sldId id="540" r:id="rId5"/>
    <p:sldId id="541" r:id="rId6"/>
    <p:sldId id="542" r:id="rId7"/>
    <p:sldId id="523" r:id="rId8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21" d="100"/>
          <a:sy n="121" d="100"/>
        </p:scale>
        <p:origin x="276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2025-06-28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2025-06-28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2025-06-28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2025-06-28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2025-06-28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2025-06-28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2025-06-28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2025-06-28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2025-06-28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2025-06-28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2025-06-28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2025-06-28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2025-06-28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7DF75-2762-300C-AD39-5DD881D13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5E43E6-CF18-72D8-EE51-1B3A0C4AD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30A933B-66A4-EB89-C0A8-A16FB4808003}"/>
              </a:ext>
            </a:extLst>
          </p:cNvPr>
          <p:cNvSpPr/>
          <p:nvPr/>
        </p:nvSpPr>
        <p:spPr>
          <a:xfrm>
            <a:off x="304800" y="571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E874B0-592E-FBFF-F4AB-EB0BABC96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40659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1B3CBA-7E05-DEF9-3B4D-5A0489E1FC0A}"/>
              </a:ext>
            </a:extLst>
          </p:cNvPr>
          <p:cNvSpPr txBox="1"/>
          <p:nvPr/>
        </p:nvSpPr>
        <p:spPr>
          <a:xfrm>
            <a:off x="304800" y="2419350"/>
            <a:ext cx="60958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I need to get more reads for the UT condition. The others are done though.</a:t>
            </a:r>
          </a:p>
          <a:p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enrichment is fantastic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1249B4-8590-5E93-B958-1F4B56A73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97420"/>
            <a:ext cx="8963827" cy="859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04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 descr="A graph of a fraction&#10;&#10;AI-generated content may be incorrect.">
            <a:extLst>
              <a:ext uri="{FF2B5EF4-FFF2-40B4-BE49-F238E27FC236}">
                <a16:creationId xmlns:a16="http://schemas.microsoft.com/office/drawing/2014/main" id="{F7770E0A-1C5A-5DBD-272A-5307C15DF6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447" y="1070941"/>
            <a:ext cx="3081107" cy="300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299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8B205-D480-E3FE-6903-B7D1219C7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7141C5-B805-A777-F3A3-2ADA5E519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 descr="A graph of a fraction&#10;&#10;AI-generated content may be incorrect.">
            <a:extLst>
              <a:ext uri="{FF2B5EF4-FFF2-40B4-BE49-F238E27FC236}">
                <a16:creationId xmlns:a16="http://schemas.microsoft.com/office/drawing/2014/main" id="{BFE91D17-DE50-152B-22A6-D103C8E363F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70941"/>
            <a:ext cx="3081107" cy="3001619"/>
          </a:xfrm>
          <a:prstGeom prst="rect">
            <a:avLst/>
          </a:prstGeom>
        </p:spPr>
      </p:pic>
      <p:pic>
        <p:nvPicPr>
          <p:cNvPr id="6" name="Picture 5" descr="A graph of a fraction&#10;&#10;AI-generated content may be incorrect.">
            <a:extLst>
              <a:ext uri="{FF2B5EF4-FFF2-40B4-BE49-F238E27FC236}">
                <a16:creationId xmlns:a16="http://schemas.microsoft.com/office/drawing/2014/main" id="{1F0E23DD-BF2F-FBC8-AB0C-98C855C6B0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071887"/>
            <a:ext cx="2997834" cy="2999726"/>
          </a:xfrm>
          <a:prstGeom prst="rect">
            <a:avLst/>
          </a:prstGeom>
        </p:spPr>
      </p:pic>
      <p:pic>
        <p:nvPicPr>
          <p:cNvPr id="8" name="Picture 7" descr="A graph of a fraction&#10;&#10;AI-generated content may be incorrect.">
            <a:extLst>
              <a:ext uri="{FF2B5EF4-FFF2-40B4-BE49-F238E27FC236}">
                <a16:creationId xmlns:a16="http://schemas.microsoft.com/office/drawing/2014/main" id="{34C5E626-1084-08A9-1CA9-D4E562CF88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0236" y="1070941"/>
            <a:ext cx="3041364" cy="300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18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DECA6-B2E8-449C-D24F-DAD2AAA50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B8DC38-B6DE-CF42-2740-BF74D4D99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A graph of a fraction&#10;&#10;AI-generated content may be incorrect.">
            <a:extLst>
              <a:ext uri="{FF2B5EF4-FFF2-40B4-BE49-F238E27FC236}">
                <a16:creationId xmlns:a16="http://schemas.microsoft.com/office/drawing/2014/main" id="{99091565-F3AA-4FC6-A2B3-5126A00A81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070941"/>
            <a:ext cx="3081107" cy="3001619"/>
          </a:xfrm>
          <a:prstGeom prst="rect">
            <a:avLst/>
          </a:prstGeom>
        </p:spPr>
      </p:pic>
      <p:pic>
        <p:nvPicPr>
          <p:cNvPr id="6" name="Picture 5" descr="A graph of a fraction of a fraction&#10;&#10;AI-generated content may be incorrect.">
            <a:extLst>
              <a:ext uri="{FF2B5EF4-FFF2-40B4-BE49-F238E27FC236}">
                <a16:creationId xmlns:a16="http://schemas.microsoft.com/office/drawing/2014/main" id="{9F6D825C-F053-850E-10D8-D8845792EF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1070941"/>
            <a:ext cx="3081107" cy="3001619"/>
          </a:xfrm>
          <a:prstGeom prst="rect">
            <a:avLst/>
          </a:prstGeom>
        </p:spPr>
      </p:pic>
      <p:pic>
        <p:nvPicPr>
          <p:cNvPr id="8" name="Picture 7" descr="A graph of a fraction&#10;&#10;AI-generated content may be incorrect.">
            <a:extLst>
              <a:ext uri="{FF2B5EF4-FFF2-40B4-BE49-F238E27FC236}">
                <a16:creationId xmlns:a16="http://schemas.microsoft.com/office/drawing/2014/main" id="{AFFB1736-9BAA-EE21-972B-C6EFCB33A2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693" y="1070941"/>
            <a:ext cx="3081107" cy="300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91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600CC-8812-5E0D-8743-49606287F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48F14B-AC66-07A4-6168-CFA61B364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199535CF-12F3-8034-00BC-7AE26C0EE1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801" y="834464"/>
            <a:ext cx="2910397" cy="347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8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F0B038-76B3-3B03-B872-8340F2764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2122C1-36F3-BE0C-2881-0B206151F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F5B67035-DA22-5499-A120-DA7732A542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03" y="834464"/>
            <a:ext cx="2910397" cy="3474573"/>
          </a:xfrm>
          <a:prstGeom prst="rect">
            <a:avLst/>
          </a:prstGeom>
        </p:spPr>
      </p:pic>
      <p:pic>
        <p:nvPicPr>
          <p:cNvPr id="6" name="Picture 5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7C6489A9-EE07-4174-3977-50455F7446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801" y="834464"/>
            <a:ext cx="2910397" cy="3474573"/>
          </a:xfrm>
          <a:prstGeom prst="rect">
            <a:avLst/>
          </a:prstGeom>
        </p:spPr>
      </p:pic>
      <p:pic>
        <p:nvPicPr>
          <p:cNvPr id="8" name="Picture 7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F264083F-D565-9CBF-A500-5676A6C249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203" y="834464"/>
            <a:ext cx="2910397" cy="347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401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5DA4F-8CD1-7689-D690-35C0AD05B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B926C4-1A9A-B5F2-0519-62806101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6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63B4D221-B8CB-1C1C-1180-7E31CDB3C2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34464"/>
            <a:ext cx="2910397" cy="3474573"/>
          </a:xfrm>
          <a:prstGeom prst="rect">
            <a:avLst/>
          </a:prstGeom>
        </p:spPr>
      </p:pic>
      <p:pic>
        <p:nvPicPr>
          <p:cNvPr id="11" name="Picture 10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5E09786E-3F24-AABE-0ECC-F4497A252A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34464"/>
            <a:ext cx="2910397" cy="3474573"/>
          </a:xfrm>
          <a:prstGeom prst="rect">
            <a:avLst/>
          </a:prstGeom>
        </p:spPr>
      </p:pic>
      <p:pic>
        <p:nvPicPr>
          <p:cNvPr id="13" name="Picture 12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D7A4ADD9-2A62-D404-5D6E-97CC1847E7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203" y="834464"/>
            <a:ext cx="2910397" cy="347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02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73264</TotalTime>
  <Words>32</Words>
  <Application>Microsoft Office PowerPoint</Application>
  <PresentationFormat>On-screen Show (16:9)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2101</cp:revision>
  <dcterms:created xsi:type="dcterms:W3CDTF">2009-02-17T08:29:48Z</dcterms:created>
  <dcterms:modified xsi:type="dcterms:W3CDTF">2025-06-28T09:31:42Z</dcterms:modified>
</cp:coreProperties>
</file>